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56" r:id="rId6"/>
    <p:sldId id="260" r:id="rId7"/>
    <p:sldId id="277" r:id="rId8"/>
    <p:sldId id="259" r:id="rId9"/>
    <p:sldId id="257"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480"/>
    <a:srgbClr val="FFE1C5"/>
    <a:srgbClr val="991F6D"/>
    <a:srgbClr val="F0B781"/>
    <a:srgbClr val="F5B9AD"/>
    <a:srgbClr val="C20857"/>
    <a:srgbClr val="C5D320"/>
    <a:srgbClr val="84B0C1"/>
    <a:srgbClr val="2A4787"/>
    <a:srgbClr val="721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47170-10D4-4B84-9BDF-10BB455E0BD4}" v="2" dt="2025-04-09T15:03:50.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8"/>
    <p:restoredTop sz="94610"/>
  </p:normalViewPr>
  <p:slideViewPr>
    <p:cSldViewPr snapToGrid="0" snapToObjects="1">
      <p:cViewPr varScale="1">
        <p:scale>
          <a:sx n="48" d="100"/>
          <a:sy n="48" d="100"/>
        </p:scale>
        <p:origin x="690"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a PROTSIUK - ESMO" userId="15137d9d-cd89-434d-872a-6c35cc6b2598" providerId="ADAL" clId="{8E4ED382-8A68-4741-B040-075CA5F38C14}"/>
    <pc:docChg chg="undo custSel addSld delSld modMainMaster">
      <pc:chgData name="Alina PROTSIUK - ESMO" userId="15137d9d-cd89-434d-872a-6c35cc6b2598" providerId="ADAL" clId="{8E4ED382-8A68-4741-B040-075CA5F38C14}" dt="2025-01-23T09:07:25.814" v="115" actId="1036"/>
      <pc:docMkLst>
        <pc:docMk/>
      </pc:docMkLst>
      <pc:sldChg chg="new">
        <pc:chgData name="Alina PROTSIUK - ESMO" userId="15137d9d-cd89-434d-872a-6c35cc6b2598" providerId="ADAL" clId="{8E4ED382-8A68-4741-B040-075CA5F38C14}" dt="2025-01-07T15:10:25.604" v="0" actId="680"/>
        <pc:sldMkLst>
          <pc:docMk/>
          <pc:sldMk cId="991474248" sldId="256"/>
        </pc:sldMkLst>
      </pc:sldChg>
      <pc:sldChg chg="new del">
        <pc:chgData name="Alina PROTSIUK - ESMO" userId="15137d9d-cd89-434d-872a-6c35cc6b2598" providerId="ADAL" clId="{8E4ED382-8A68-4741-B040-075CA5F38C14}" dt="2025-01-07T15:10:55.923" v="4" actId="47"/>
        <pc:sldMkLst>
          <pc:docMk/>
          <pc:sldMk cId="40418206" sldId="257"/>
        </pc:sldMkLst>
      </pc:sldChg>
      <pc:sldChg chg="new del">
        <pc:chgData name="Alina PROTSIUK - ESMO" userId="15137d9d-cd89-434d-872a-6c35cc6b2598" providerId="ADAL" clId="{8E4ED382-8A68-4741-B040-075CA5F38C14}" dt="2025-01-07T15:10:41.546" v="2" actId="680"/>
        <pc:sldMkLst>
          <pc:docMk/>
          <pc:sldMk cId="617698476" sldId="257"/>
        </pc:sldMkLst>
      </pc:sldChg>
      <pc:sldChg chg="new del">
        <pc:chgData name="Alina PROTSIUK - ESMO" userId="15137d9d-cd89-434d-872a-6c35cc6b2598" providerId="ADAL" clId="{8E4ED382-8A68-4741-B040-075CA5F38C14}" dt="2025-01-07T15:13:45.358" v="22" actId="47"/>
        <pc:sldMkLst>
          <pc:docMk/>
          <pc:sldMk cId="3497641386" sldId="257"/>
        </pc:sldMkLst>
      </pc:sldChg>
      <pc:sldMasterChg chg="modSldLayout">
        <pc:chgData name="Alina PROTSIUK - ESMO" userId="15137d9d-cd89-434d-872a-6c35cc6b2598" providerId="ADAL" clId="{8E4ED382-8A68-4741-B040-075CA5F38C14}" dt="2025-01-23T09:07:25.814" v="115" actId="1036"/>
        <pc:sldMasterMkLst>
          <pc:docMk/>
          <pc:sldMasterMk cId="0" sldId="2147483648"/>
        </pc:sldMasterMkLst>
        <pc:sldLayoutChg chg="addSp delSp modSp mod">
          <pc:chgData name="Alina PROTSIUK - ESMO" userId="15137d9d-cd89-434d-872a-6c35cc6b2598" providerId="ADAL" clId="{8E4ED382-8A68-4741-B040-075CA5F38C14}" dt="2025-01-23T09:07:14.415" v="86" actId="478"/>
          <pc:sldLayoutMkLst>
            <pc:docMk/>
            <pc:sldMasterMk cId="0" sldId="2147483648"/>
            <pc:sldLayoutMk cId="0" sldId="2147483649"/>
          </pc:sldLayoutMkLst>
          <pc:spChg chg="mod">
            <ac:chgData name="Alina PROTSIUK - ESMO" userId="15137d9d-cd89-434d-872a-6c35cc6b2598" providerId="ADAL" clId="{8E4ED382-8A68-4741-B040-075CA5F38C14}" dt="2025-01-07T15:11:38.489" v="5" actId="207"/>
            <ac:spMkLst>
              <pc:docMk/>
              <pc:sldMasterMk cId="0" sldId="2147483648"/>
              <pc:sldLayoutMk cId="0" sldId="2147483649"/>
              <ac:spMk id="9" creationId="{B9C9DA18-7D6C-795E-EA6E-C8E5EE4F00F6}"/>
            </ac:spMkLst>
          </pc:spChg>
          <pc:spChg chg="mod">
            <ac:chgData name="Alina PROTSIUK - ESMO" userId="15137d9d-cd89-434d-872a-6c35cc6b2598" providerId="ADAL" clId="{8E4ED382-8A68-4741-B040-075CA5F38C14}" dt="2025-01-23T09:06:08.895" v="42" actId="113"/>
            <ac:spMkLst>
              <pc:docMk/>
              <pc:sldMasterMk cId="0" sldId="2147483648"/>
              <pc:sldLayoutMk cId="0" sldId="2147483649"/>
              <ac:spMk id="11" creationId="{F8031B90-170E-5D98-EF42-C140F79DE2F4}"/>
            </ac:spMkLst>
          </pc:spChg>
          <pc:spChg chg="mod">
            <ac:chgData name="Alina PROTSIUK - ESMO" userId="15137d9d-cd89-434d-872a-6c35cc6b2598" providerId="ADAL" clId="{8E4ED382-8A68-4741-B040-075CA5F38C14}" dt="2025-01-07T15:13:52.267" v="24" actId="20577"/>
            <ac:spMkLst>
              <pc:docMk/>
              <pc:sldMasterMk cId="0" sldId="2147483648"/>
              <pc:sldLayoutMk cId="0" sldId="2147483649"/>
              <ac:spMk id="13" creationId="{CEB38686-4747-1069-55C2-B15B44B92B74}"/>
            </ac:spMkLst>
          </pc:spChg>
          <pc:picChg chg="add del mod">
            <ac:chgData name="Alina PROTSIUK - ESMO" userId="15137d9d-cd89-434d-872a-6c35cc6b2598" providerId="ADAL" clId="{8E4ED382-8A68-4741-B040-075CA5F38C14}" dt="2025-01-23T09:06:58.229" v="75" actId="478"/>
            <ac:picMkLst>
              <pc:docMk/>
              <pc:sldMasterMk cId="0" sldId="2147483648"/>
              <pc:sldLayoutMk cId="0" sldId="2147483649"/>
              <ac:picMk id="6" creationId="{1E2EEEA4-E153-50E4-68BE-003317B05CE1}"/>
            </ac:picMkLst>
          </pc:picChg>
          <pc:picChg chg="add del mod">
            <ac:chgData name="Alina PROTSIUK - ESMO" userId="15137d9d-cd89-434d-872a-6c35cc6b2598" providerId="ADAL" clId="{8E4ED382-8A68-4741-B040-075CA5F38C14}" dt="2025-01-23T09:07:14.415" v="86" actId="478"/>
            <ac:picMkLst>
              <pc:docMk/>
              <pc:sldMasterMk cId="0" sldId="2147483648"/>
              <pc:sldLayoutMk cId="0" sldId="2147483649"/>
              <ac:picMk id="8" creationId="{F1131054-CFA1-FFE8-BCB6-177EB0FD62E0}"/>
            </ac:picMkLst>
          </pc:picChg>
        </pc:sldLayoutChg>
        <pc:sldLayoutChg chg="modSp">
          <pc:chgData name="Alina PROTSIUK - ESMO" userId="15137d9d-cd89-434d-872a-6c35cc6b2598" providerId="ADAL" clId="{8E4ED382-8A68-4741-B040-075CA5F38C14}" dt="2025-01-07T15:12:08.491" v="6" actId="207"/>
          <pc:sldLayoutMkLst>
            <pc:docMk/>
            <pc:sldMasterMk cId="0" sldId="2147483648"/>
            <pc:sldLayoutMk cId="3091440150" sldId="2147483651"/>
          </pc:sldLayoutMkLst>
          <pc:spChg chg="mod">
            <ac:chgData name="Alina PROTSIUK - ESMO" userId="15137d9d-cd89-434d-872a-6c35cc6b2598" providerId="ADAL" clId="{8E4ED382-8A68-4741-B040-075CA5F38C14}" dt="2025-01-07T15:12:08.491" v="6" actId="207"/>
            <ac:spMkLst>
              <pc:docMk/>
              <pc:sldMasterMk cId="0" sldId="2147483648"/>
              <pc:sldLayoutMk cId="3091440150" sldId="2147483651"/>
              <ac:spMk id="2" creationId="{0D6CC8CD-178F-AB26-6B1F-605466D5635D}"/>
            </ac:spMkLst>
          </pc:spChg>
        </pc:sldLayoutChg>
        <pc:sldLayoutChg chg="modSp setBg">
          <pc:chgData name="Alina PROTSIUK - ESMO" userId="15137d9d-cd89-434d-872a-6c35cc6b2598" providerId="ADAL" clId="{8E4ED382-8A68-4741-B040-075CA5F38C14}" dt="2025-01-23T09:06:12.952" v="43" actId="113"/>
          <pc:sldLayoutMkLst>
            <pc:docMk/>
            <pc:sldMasterMk cId="0" sldId="2147483648"/>
            <pc:sldLayoutMk cId="4045413043" sldId="2147483652"/>
          </pc:sldLayoutMkLst>
          <pc:spChg chg="mod">
            <ac:chgData name="Alina PROTSIUK - ESMO" userId="15137d9d-cd89-434d-872a-6c35cc6b2598" providerId="ADAL" clId="{8E4ED382-8A68-4741-B040-075CA5F38C14}" dt="2025-01-08T11:11:46.600" v="37" actId="207"/>
            <ac:spMkLst>
              <pc:docMk/>
              <pc:sldMasterMk cId="0" sldId="2147483648"/>
              <pc:sldLayoutMk cId="4045413043" sldId="2147483652"/>
              <ac:spMk id="5" creationId="{CE7EB273-E257-1226-3E56-FA23F5B8D48B}"/>
            </ac:spMkLst>
          </pc:spChg>
          <pc:spChg chg="mod">
            <ac:chgData name="Alina PROTSIUK - ESMO" userId="15137d9d-cd89-434d-872a-6c35cc6b2598" providerId="ADAL" clId="{8E4ED382-8A68-4741-B040-075CA5F38C14}" dt="2025-01-23T09:06:12.952" v="43" actId="113"/>
            <ac:spMkLst>
              <pc:docMk/>
              <pc:sldMasterMk cId="0" sldId="2147483648"/>
              <pc:sldLayoutMk cId="4045413043" sldId="2147483652"/>
              <ac:spMk id="6" creationId="{9DC977A2-169A-8E2C-3AA4-BCBD4E2D9A34}"/>
            </ac:spMkLst>
          </pc:spChg>
        </pc:sldLayoutChg>
        <pc:sldLayoutChg chg="modSp setBg">
          <pc:chgData name="Alina PROTSIUK - ESMO" userId="15137d9d-cd89-434d-872a-6c35cc6b2598" providerId="ADAL" clId="{8E4ED382-8A68-4741-B040-075CA5F38C14}" dt="2025-01-23T09:06:14.837" v="44" actId="113"/>
          <pc:sldLayoutMkLst>
            <pc:docMk/>
            <pc:sldMasterMk cId="0" sldId="2147483648"/>
            <pc:sldLayoutMk cId="57310177" sldId="2147483653"/>
          </pc:sldLayoutMkLst>
          <pc:spChg chg="mod">
            <ac:chgData name="Alina PROTSIUK - ESMO" userId="15137d9d-cd89-434d-872a-6c35cc6b2598" providerId="ADAL" clId="{8E4ED382-8A68-4741-B040-075CA5F38C14}" dt="2025-01-08T11:11:53.567" v="40" actId="207"/>
            <ac:spMkLst>
              <pc:docMk/>
              <pc:sldMasterMk cId="0" sldId="2147483648"/>
              <pc:sldLayoutMk cId="57310177" sldId="2147483653"/>
              <ac:spMk id="4" creationId="{2CC0F87C-AD2E-658B-BB9F-1D98280B80A5}"/>
            </ac:spMkLst>
          </pc:spChg>
          <pc:spChg chg="mod">
            <ac:chgData name="Alina PROTSIUK - ESMO" userId="15137d9d-cd89-434d-872a-6c35cc6b2598" providerId="ADAL" clId="{8E4ED382-8A68-4741-B040-075CA5F38C14}" dt="2025-01-23T09:06:14.837" v="44" actId="113"/>
            <ac:spMkLst>
              <pc:docMk/>
              <pc:sldMasterMk cId="0" sldId="2147483648"/>
              <pc:sldLayoutMk cId="57310177" sldId="2147483653"/>
              <ac:spMk id="5" creationId="{3C2E0DBC-4B09-BA0F-A23A-E294BC2CD85D}"/>
            </ac:spMkLst>
          </pc:spChg>
        </pc:sldLayoutChg>
        <pc:sldLayoutChg chg="modSp">
          <pc:chgData name="Alina PROTSIUK - ESMO" userId="15137d9d-cd89-434d-872a-6c35cc6b2598" providerId="ADAL" clId="{8E4ED382-8A68-4741-B040-075CA5F38C14}" dt="2025-01-23T09:06:16.460" v="45" actId="113"/>
          <pc:sldLayoutMkLst>
            <pc:docMk/>
            <pc:sldMasterMk cId="0" sldId="2147483648"/>
            <pc:sldLayoutMk cId="1973922016" sldId="2147483654"/>
          </pc:sldLayoutMkLst>
          <pc:spChg chg="mod">
            <ac:chgData name="Alina PROTSIUK - ESMO" userId="15137d9d-cd89-434d-872a-6c35cc6b2598" providerId="ADAL" clId="{8E4ED382-8A68-4741-B040-075CA5F38C14}" dt="2025-01-07T15:12:13.241" v="7" actId="207"/>
            <ac:spMkLst>
              <pc:docMk/>
              <pc:sldMasterMk cId="0" sldId="2147483648"/>
              <pc:sldLayoutMk cId="1973922016" sldId="2147483654"/>
              <ac:spMk id="6" creationId="{3CAEF2D6-9619-0838-CFCB-2DAA376950BF}"/>
            </ac:spMkLst>
          </pc:spChg>
          <pc:spChg chg="mod">
            <ac:chgData name="Alina PROTSIUK - ESMO" userId="15137d9d-cd89-434d-872a-6c35cc6b2598" providerId="ADAL" clId="{8E4ED382-8A68-4741-B040-075CA5F38C14}" dt="2025-01-23T09:06:16.460" v="45" actId="113"/>
            <ac:spMkLst>
              <pc:docMk/>
              <pc:sldMasterMk cId="0" sldId="2147483648"/>
              <pc:sldLayoutMk cId="1973922016" sldId="2147483654"/>
              <ac:spMk id="7" creationId="{E68E9CF5-8F21-5C5F-495A-199C5133557F}"/>
            </ac:spMkLst>
          </pc:spChg>
        </pc:sldLayoutChg>
        <pc:sldLayoutChg chg="modSp">
          <pc:chgData name="Alina PROTSIUK - ESMO" userId="15137d9d-cd89-434d-872a-6c35cc6b2598" providerId="ADAL" clId="{8E4ED382-8A68-4741-B040-075CA5F38C14}" dt="2025-01-23T09:06:19.889" v="47" actId="113"/>
          <pc:sldLayoutMkLst>
            <pc:docMk/>
            <pc:sldMasterMk cId="0" sldId="2147483648"/>
            <pc:sldLayoutMk cId="1335814559" sldId="2147483657"/>
          </pc:sldLayoutMkLst>
          <pc:spChg chg="mod">
            <ac:chgData name="Alina PROTSIUK - ESMO" userId="15137d9d-cd89-434d-872a-6c35cc6b2598" providerId="ADAL" clId="{8E4ED382-8A68-4741-B040-075CA5F38C14}" dt="2025-01-07T15:12:23.674" v="10" actId="207"/>
            <ac:spMkLst>
              <pc:docMk/>
              <pc:sldMasterMk cId="0" sldId="2147483648"/>
              <pc:sldLayoutMk cId="1335814559" sldId="2147483657"/>
              <ac:spMk id="2" creationId="{E8AA6B6A-FF41-19E9-C9AB-93E01D033A52}"/>
            </ac:spMkLst>
          </pc:spChg>
          <pc:spChg chg="mod">
            <ac:chgData name="Alina PROTSIUK - ESMO" userId="15137d9d-cd89-434d-872a-6c35cc6b2598" providerId="ADAL" clId="{8E4ED382-8A68-4741-B040-075CA5F38C14}" dt="2025-01-23T09:06:19.889" v="47" actId="113"/>
            <ac:spMkLst>
              <pc:docMk/>
              <pc:sldMasterMk cId="0" sldId="2147483648"/>
              <pc:sldLayoutMk cId="1335814559" sldId="2147483657"/>
              <ac:spMk id="7" creationId="{7FC4E609-892E-ABE6-F189-526293B25BD0}"/>
            </ac:spMkLst>
          </pc:spChg>
        </pc:sldLayoutChg>
        <pc:sldLayoutChg chg="modSp mod">
          <pc:chgData name="Alina PROTSIUK - ESMO" userId="15137d9d-cd89-434d-872a-6c35cc6b2598" providerId="ADAL" clId="{8E4ED382-8A68-4741-B040-075CA5F38C14}" dt="2025-01-23T09:06:23.298" v="49" actId="113"/>
          <pc:sldLayoutMkLst>
            <pc:docMk/>
            <pc:sldMasterMk cId="0" sldId="2147483648"/>
            <pc:sldLayoutMk cId="924021754" sldId="2147483660"/>
          </pc:sldLayoutMkLst>
          <pc:spChg chg="mod">
            <ac:chgData name="Alina PROTSIUK - ESMO" userId="15137d9d-cd89-434d-872a-6c35cc6b2598" providerId="ADAL" clId="{8E4ED382-8A68-4741-B040-075CA5F38C14}" dt="2025-01-07T15:12:31.267" v="13" actId="207"/>
            <ac:spMkLst>
              <pc:docMk/>
              <pc:sldMasterMk cId="0" sldId="2147483648"/>
              <pc:sldLayoutMk cId="924021754" sldId="2147483660"/>
              <ac:spMk id="2" creationId="{B8770D00-9A3D-B590-E43A-EBB0705010B0}"/>
            </ac:spMkLst>
          </pc:spChg>
          <pc:spChg chg="mod">
            <ac:chgData name="Alina PROTSIUK - ESMO" userId="15137d9d-cd89-434d-872a-6c35cc6b2598" providerId="ADAL" clId="{8E4ED382-8A68-4741-B040-075CA5F38C14}" dt="2025-01-23T09:06:23.298" v="49" actId="113"/>
            <ac:spMkLst>
              <pc:docMk/>
              <pc:sldMasterMk cId="0" sldId="2147483648"/>
              <pc:sldLayoutMk cId="924021754" sldId="2147483660"/>
              <ac:spMk id="7" creationId="{8C07CF53-7102-7698-45AD-FEC93BBA11A8}"/>
            </ac:spMkLst>
          </pc:spChg>
          <pc:spChg chg="mod">
            <ac:chgData name="Alina PROTSIUK - ESMO" userId="15137d9d-cd89-434d-872a-6c35cc6b2598" providerId="ADAL" clId="{8E4ED382-8A68-4741-B040-075CA5F38C14}" dt="2025-01-08T11:10:57.561" v="28" actId="207"/>
            <ac:spMkLst>
              <pc:docMk/>
              <pc:sldMasterMk cId="0" sldId="2147483648"/>
              <pc:sldLayoutMk cId="924021754" sldId="2147483660"/>
              <ac:spMk id="8" creationId="{4907DE55-5A58-6668-51F8-B90EDFC18ADB}"/>
            </ac:spMkLst>
          </pc:spChg>
          <pc:picChg chg="mod">
            <ac:chgData name="Alina PROTSIUK - ESMO" userId="15137d9d-cd89-434d-872a-6c35cc6b2598" providerId="ADAL" clId="{8E4ED382-8A68-4741-B040-075CA5F38C14}" dt="2025-01-08T11:10:48.480" v="26" actId="207"/>
            <ac:picMkLst>
              <pc:docMk/>
              <pc:sldMasterMk cId="0" sldId="2147483648"/>
              <pc:sldLayoutMk cId="924021754" sldId="2147483660"/>
              <ac:picMk id="3" creationId="{FDCD3AC5-D388-3FB4-DF70-56AA22E2B1F8}"/>
            </ac:picMkLst>
          </pc:picChg>
          <pc:picChg chg="mod">
            <ac:chgData name="Alina PROTSIUK - ESMO" userId="15137d9d-cd89-434d-872a-6c35cc6b2598" providerId="ADAL" clId="{8E4ED382-8A68-4741-B040-075CA5F38C14}" dt="2025-01-08T11:10:54.315" v="27" actId="207"/>
            <ac:picMkLst>
              <pc:docMk/>
              <pc:sldMasterMk cId="0" sldId="2147483648"/>
              <pc:sldLayoutMk cId="924021754" sldId="2147483660"/>
              <ac:picMk id="5" creationId="{AE75E951-FCC0-97F3-A82D-BB953883D1F7}"/>
            </ac:picMkLst>
          </pc:picChg>
          <pc:picChg chg="mod">
            <ac:chgData name="Alina PROTSIUK - ESMO" userId="15137d9d-cd89-434d-872a-6c35cc6b2598" providerId="ADAL" clId="{8E4ED382-8A68-4741-B040-075CA5F38C14}" dt="2025-01-08T11:10:54.315" v="27" actId="207"/>
            <ac:picMkLst>
              <pc:docMk/>
              <pc:sldMasterMk cId="0" sldId="2147483648"/>
              <pc:sldLayoutMk cId="924021754" sldId="2147483660"/>
              <ac:picMk id="6" creationId="{12BE4D53-7AB8-6BB3-3316-1DED139E1BDA}"/>
            </ac:picMkLst>
          </pc:picChg>
        </pc:sldLayoutChg>
        <pc:sldLayoutChg chg="modSp">
          <pc:chgData name="Alina PROTSIUK - ESMO" userId="15137d9d-cd89-434d-872a-6c35cc6b2598" providerId="ADAL" clId="{8E4ED382-8A68-4741-B040-075CA5F38C14}" dt="2025-01-23T09:06:27.167" v="51" actId="113"/>
          <pc:sldLayoutMkLst>
            <pc:docMk/>
            <pc:sldMasterMk cId="0" sldId="2147483648"/>
            <pc:sldLayoutMk cId="3222646700" sldId="2147483663"/>
          </pc:sldLayoutMkLst>
          <pc:spChg chg="mod">
            <ac:chgData name="Alina PROTSIUK - ESMO" userId="15137d9d-cd89-434d-872a-6c35cc6b2598" providerId="ADAL" clId="{8E4ED382-8A68-4741-B040-075CA5F38C14}" dt="2025-01-07T15:12:41.026" v="17" actId="207"/>
            <ac:spMkLst>
              <pc:docMk/>
              <pc:sldMasterMk cId="0" sldId="2147483648"/>
              <pc:sldLayoutMk cId="3222646700" sldId="2147483663"/>
              <ac:spMk id="2" creationId="{BF606252-868B-CE68-5B32-B65236C96F0F}"/>
            </ac:spMkLst>
          </pc:spChg>
          <pc:spChg chg="mod">
            <ac:chgData name="Alina PROTSIUK - ESMO" userId="15137d9d-cd89-434d-872a-6c35cc6b2598" providerId="ADAL" clId="{8E4ED382-8A68-4741-B040-075CA5F38C14}" dt="2025-01-23T09:06:27.167" v="51" actId="113"/>
            <ac:spMkLst>
              <pc:docMk/>
              <pc:sldMasterMk cId="0" sldId="2147483648"/>
              <pc:sldLayoutMk cId="3222646700" sldId="2147483663"/>
              <ac:spMk id="7" creationId="{054B066B-B56A-AFB3-18F1-B5D77549F213}"/>
            </ac:spMkLst>
          </pc:spChg>
        </pc:sldLayoutChg>
        <pc:sldLayoutChg chg="modSp">
          <pc:chgData name="Alina PROTSIUK - ESMO" userId="15137d9d-cd89-434d-872a-6c35cc6b2598" providerId="ADAL" clId="{8E4ED382-8A68-4741-B040-075CA5F38C14}" dt="2025-01-23T09:06:28.560" v="52" actId="113"/>
          <pc:sldLayoutMkLst>
            <pc:docMk/>
            <pc:sldMasterMk cId="0" sldId="2147483648"/>
            <pc:sldLayoutMk cId="1325777743" sldId="2147483664"/>
          </pc:sldLayoutMkLst>
          <pc:spChg chg="mod">
            <ac:chgData name="Alina PROTSIUK - ESMO" userId="15137d9d-cd89-434d-872a-6c35cc6b2598" providerId="ADAL" clId="{8E4ED382-8A68-4741-B040-075CA5F38C14}" dt="2025-01-07T15:12:43.755" v="18" actId="207"/>
            <ac:spMkLst>
              <pc:docMk/>
              <pc:sldMasterMk cId="0" sldId="2147483648"/>
              <pc:sldLayoutMk cId="1325777743" sldId="2147483664"/>
              <ac:spMk id="3" creationId="{F5BD7170-E0D6-AB2A-1371-E5D5AD4AF110}"/>
            </ac:spMkLst>
          </pc:spChg>
          <pc:spChg chg="mod">
            <ac:chgData name="Alina PROTSIUK - ESMO" userId="15137d9d-cd89-434d-872a-6c35cc6b2598" providerId="ADAL" clId="{8E4ED382-8A68-4741-B040-075CA5F38C14}" dt="2025-01-23T09:06:28.560" v="52" actId="113"/>
            <ac:spMkLst>
              <pc:docMk/>
              <pc:sldMasterMk cId="0" sldId="2147483648"/>
              <pc:sldLayoutMk cId="1325777743" sldId="2147483664"/>
              <ac:spMk id="4" creationId="{A79E7DB9-CB4C-F321-B9B7-DFA2A00B8054}"/>
            </ac:spMkLst>
          </pc:spChg>
        </pc:sldLayoutChg>
        <pc:sldLayoutChg chg="modSp mod">
          <pc:chgData name="Alina PROTSIUK - ESMO" userId="15137d9d-cd89-434d-872a-6c35cc6b2598" providerId="ADAL" clId="{8E4ED382-8A68-4741-B040-075CA5F38C14}" dt="2025-01-23T09:06:32.047" v="55" actId="1036"/>
          <pc:sldLayoutMkLst>
            <pc:docMk/>
            <pc:sldMasterMk cId="0" sldId="2147483648"/>
            <pc:sldLayoutMk cId="3289303309" sldId="2147483665"/>
          </pc:sldLayoutMkLst>
          <pc:spChg chg="mod">
            <ac:chgData name="Alina PROTSIUK - ESMO" userId="15137d9d-cd89-434d-872a-6c35cc6b2598" providerId="ADAL" clId="{8E4ED382-8A68-4741-B040-075CA5F38C14}" dt="2025-01-07T15:12:46.401" v="19" actId="207"/>
            <ac:spMkLst>
              <pc:docMk/>
              <pc:sldMasterMk cId="0" sldId="2147483648"/>
              <pc:sldLayoutMk cId="3289303309" sldId="2147483665"/>
              <ac:spMk id="2" creationId="{7429F68F-5D14-F26F-E264-41722264B295}"/>
            </ac:spMkLst>
          </pc:spChg>
          <pc:spChg chg="mod">
            <ac:chgData name="Alina PROTSIUK - ESMO" userId="15137d9d-cd89-434d-872a-6c35cc6b2598" providerId="ADAL" clId="{8E4ED382-8A68-4741-B040-075CA5F38C14}" dt="2025-01-23T09:06:29.969" v="53" actId="113"/>
            <ac:spMkLst>
              <pc:docMk/>
              <pc:sldMasterMk cId="0" sldId="2147483648"/>
              <pc:sldLayoutMk cId="3289303309" sldId="2147483665"/>
              <ac:spMk id="7" creationId="{E730DA00-F28D-CA62-589B-76B0A7E185E9}"/>
            </ac:spMkLst>
          </pc:spChg>
          <pc:picChg chg="mod">
            <ac:chgData name="Alina PROTSIUK - ESMO" userId="15137d9d-cd89-434d-872a-6c35cc6b2598" providerId="ADAL" clId="{8E4ED382-8A68-4741-B040-075CA5F38C14}" dt="2025-01-23T09:06:32.047" v="55" actId="1036"/>
            <ac:picMkLst>
              <pc:docMk/>
              <pc:sldMasterMk cId="0" sldId="2147483648"/>
              <pc:sldLayoutMk cId="3289303309" sldId="2147483665"/>
              <ac:picMk id="3" creationId="{35713A3E-8338-3832-D2F8-99162E93AC10}"/>
            </ac:picMkLst>
          </pc:picChg>
        </pc:sldLayoutChg>
        <pc:sldLayoutChg chg="addSp modSp mod setBg">
          <pc:chgData name="Alina PROTSIUK - ESMO" userId="15137d9d-cd89-434d-872a-6c35cc6b2598" providerId="ADAL" clId="{8E4ED382-8A68-4741-B040-075CA5F38C14}" dt="2025-01-23T09:07:25.814" v="115" actId="1036"/>
          <pc:sldLayoutMkLst>
            <pc:docMk/>
            <pc:sldMasterMk cId="0" sldId="2147483648"/>
            <pc:sldLayoutMk cId="80872340" sldId="2147483667"/>
          </pc:sldLayoutMkLst>
          <pc:spChg chg="mod">
            <ac:chgData name="Alina PROTSIUK - ESMO" userId="15137d9d-cd89-434d-872a-6c35cc6b2598" providerId="ADAL" clId="{8E4ED382-8A68-4741-B040-075CA5F38C14}" dt="2025-01-23T09:07:25.814" v="115" actId="1036"/>
            <ac:spMkLst>
              <pc:docMk/>
              <pc:sldMasterMk cId="0" sldId="2147483648"/>
              <pc:sldLayoutMk cId="80872340" sldId="2147483667"/>
              <ac:spMk id="2" creationId="{6B71D57D-FF14-FD10-D701-174D0129A758}"/>
            </ac:spMkLst>
          </pc:spChg>
          <pc:spChg chg="mod">
            <ac:chgData name="Alina PROTSIUK - ESMO" userId="15137d9d-cd89-434d-872a-6c35cc6b2598" providerId="ADAL" clId="{8E4ED382-8A68-4741-B040-075CA5F38C14}" dt="2025-01-23T09:07:22.263" v="107" actId="1037"/>
            <ac:spMkLst>
              <pc:docMk/>
              <pc:sldMasterMk cId="0" sldId="2147483648"/>
              <pc:sldLayoutMk cId="80872340" sldId="2147483667"/>
              <ac:spMk id="8" creationId="{1EB4AE90-A266-178B-4665-CC5B8AA603E2}"/>
            </ac:spMkLst>
          </pc:spChg>
          <pc:picChg chg="add mod">
            <ac:chgData name="Alina PROTSIUK - ESMO" userId="15137d9d-cd89-434d-872a-6c35cc6b2598" providerId="ADAL" clId="{8E4ED382-8A68-4741-B040-075CA5F38C14}" dt="2025-01-23T09:07:17.592" v="87"/>
            <ac:picMkLst>
              <pc:docMk/>
              <pc:sldMasterMk cId="0" sldId="2147483648"/>
              <pc:sldLayoutMk cId="80872340" sldId="2147483667"/>
              <ac:picMk id="5" creationId="{D4824F3B-E477-BDFE-D488-098D00CD7675}"/>
            </ac:picMkLst>
          </pc:picChg>
        </pc:sldLayoutChg>
        <pc:sldLayoutChg chg="modSp">
          <pc:chgData name="Alina PROTSIUK - ESMO" userId="15137d9d-cd89-434d-872a-6c35cc6b2598" providerId="ADAL" clId="{8E4ED382-8A68-4741-B040-075CA5F38C14}" dt="2025-01-23T09:06:17.963" v="46" actId="113"/>
          <pc:sldLayoutMkLst>
            <pc:docMk/>
            <pc:sldMasterMk cId="0" sldId="2147483648"/>
            <pc:sldLayoutMk cId="1787802761" sldId="2147483670"/>
          </pc:sldLayoutMkLst>
          <pc:spChg chg="mod">
            <ac:chgData name="Alina PROTSIUK - ESMO" userId="15137d9d-cd89-434d-872a-6c35cc6b2598" providerId="ADAL" clId="{8E4ED382-8A68-4741-B040-075CA5F38C14}" dt="2025-01-07T15:12:17.707" v="8" actId="207"/>
            <ac:spMkLst>
              <pc:docMk/>
              <pc:sldMasterMk cId="0" sldId="2147483648"/>
              <pc:sldLayoutMk cId="1787802761" sldId="2147483670"/>
              <ac:spMk id="6" creationId="{3CAEF2D6-9619-0838-CFCB-2DAA376950BF}"/>
            </ac:spMkLst>
          </pc:spChg>
          <pc:spChg chg="mod">
            <ac:chgData name="Alina PROTSIUK - ESMO" userId="15137d9d-cd89-434d-872a-6c35cc6b2598" providerId="ADAL" clId="{8E4ED382-8A68-4741-B040-075CA5F38C14}" dt="2025-01-23T09:06:17.963" v="46" actId="113"/>
            <ac:spMkLst>
              <pc:docMk/>
              <pc:sldMasterMk cId="0" sldId="2147483648"/>
              <pc:sldLayoutMk cId="1787802761" sldId="2147483670"/>
              <ac:spMk id="7" creationId="{E68E9CF5-8F21-5C5F-495A-199C5133557F}"/>
            </ac:spMkLst>
          </pc:spChg>
        </pc:sldLayoutChg>
        <pc:sldLayoutChg chg="modSp">
          <pc:chgData name="Alina PROTSIUK - ESMO" userId="15137d9d-cd89-434d-872a-6c35cc6b2598" providerId="ADAL" clId="{8E4ED382-8A68-4741-B040-075CA5F38C14}" dt="2025-01-07T15:12:20.554" v="9" actId="207"/>
          <pc:sldLayoutMkLst>
            <pc:docMk/>
            <pc:sldMasterMk cId="0" sldId="2147483648"/>
            <pc:sldLayoutMk cId="3772652288" sldId="2147483671"/>
          </pc:sldLayoutMkLst>
          <pc:spChg chg="mod">
            <ac:chgData name="Alina PROTSIUK - ESMO" userId="15137d9d-cd89-434d-872a-6c35cc6b2598" providerId="ADAL" clId="{8E4ED382-8A68-4741-B040-075CA5F38C14}" dt="2025-01-07T15:12:20.554" v="9" actId="207"/>
            <ac:spMkLst>
              <pc:docMk/>
              <pc:sldMasterMk cId="0" sldId="2147483648"/>
              <pc:sldLayoutMk cId="3772652288" sldId="2147483671"/>
              <ac:spMk id="6" creationId="{3CAEF2D6-9619-0838-CFCB-2DAA376950BF}"/>
            </ac:spMkLst>
          </pc:spChg>
        </pc:sldLayoutChg>
        <pc:sldLayoutChg chg="modSp">
          <pc:chgData name="Alina PROTSIUK - ESMO" userId="15137d9d-cd89-434d-872a-6c35cc6b2598" providerId="ADAL" clId="{8E4ED382-8A68-4741-B040-075CA5F38C14}" dt="2025-01-23T09:06:21.289" v="48" actId="113"/>
          <pc:sldLayoutMkLst>
            <pc:docMk/>
            <pc:sldMasterMk cId="0" sldId="2147483648"/>
            <pc:sldLayoutMk cId="3875316598" sldId="2147483672"/>
          </pc:sldLayoutMkLst>
          <pc:spChg chg="mod">
            <ac:chgData name="Alina PROTSIUK - ESMO" userId="15137d9d-cd89-434d-872a-6c35cc6b2598" providerId="ADAL" clId="{8E4ED382-8A68-4741-B040-075CA5F38C14}" dt="2025-01-07T15:12:26.050" v="11" actId="207"/>
            <ac:spMkLst>
              <pc:docMk/>
              <pc:sldMasterMk cId="0" sldId="2147483648"/>
              <pc:sldLayoutMk cId="3875316598" sldId="2147483672"/>
              <ac:spMk id="10" creationId="{CA6B783B-ED58-5F95-B652-B1E24B3249BD}"/>
            </ac:spMkLst>
          </pc:spChg>
          <pc:spChg chg="mod">
            <ac:chgData name="Alina PROTSIUK - ESMO" userId="15137d9d-cd89-434d-872a-6c35cc6b2598" providerId="ADAL" clId="{8E4ED382-8A68-4741-B040-075CA5F38C14}" dt="2025-01-23T09:06:21.289" v="48" actId="113"/>
            <ac:spMkLst>
              <pc:docMk/>
              <pc:sldMasterMk cId="0" sldId="2147483648"/>
              <pc:sldLayoutMk cId="3875316598" sldId="2147483672"/>
              <ac:spMk id="11" creationId="{DB5289C3-226C-3FDB-DFAF-BF8262181EA8}"/>
            </ac:spMkLst>
          </pc:spChg>
        </pc:sldLayoutChg>
        <pc:sldLayoutChg chg="modSp">
          <pc:chgData name="Alina PROTSIUK - ESMO" userId="15137d9d-cd89-434d-872a-6c35cc6b2598" providerId="ADAL" clId="{8E4ED382-8A68-4741-B040-075CA5F38C14}" dt="2025-01-07T15:12:28.788" v="12" actId="207"/>
          <pc:sldLayoutMkLst>
            <pc:docMk/>
            <pc:sldMasterMk cId="0" sldId="2147483648"/>
            <pc:sldLayoutMk cId="681468233" sldId="2147483673"/>
          </pc:sldLayoutMkLst>
          <pc:spChg chg="mod">
            <ac:chgData name="Alina PROTSIUK - ESMO" userId="15137d9d-cd89-434d-872a-6c35cc6b2598" providerId="ADAL" clId="{8E4ED382-8A68-4741-B040-075CA5F38C14}" dt="2025-01-07T15:12:28.788" v="12" actId="207"/>
            <ac:spMkLst>
              <pc:docMk/>
              <pc:sldMasterMk cId="0" sldId="2147483648"/>
              <pc:sldLayoutMk cId="681468233" sldId="2147483673"/>
              <ac:spMk id="10" creationId="{CA6B783B-ED58-5F95-B652-B1E24B3249BD}"/>
            </ac:spMkLst>
          </pc:spChg>
        </pc:sldLayoutChg>
        <pc:sldLayoutChg chg="modSp mod">
          <pc:chgData name="Alina PROTSIUK - ESMO" userId="15137d9d-cd89-434d-872a-6c35cc6b2598" providerId="ADAL" clId="{8E4ED382-8A68-4741-B040-075CA5F38C14}" dt="2025-01-23T09:06:24.730" v="50" actId="113"/>
          <pc:sldLayoutMkLst>
            <pc:docMk/>
            <pc:sldMasterMk cId="0" sldId="2147483648"/>
            <pc:sldLayoutMk cId="3092755460" sldId="2147483674"/>
          </pc:sldLayoutMkLst>
          <pc:spChg chg="mod">
            <ac:chgData name="Alina PROTSIUK - ESMO" userId="15137d9d-cd89-434d-872a-6c35cc6b2598" providerId="ADAL" clId="{8E4ED382-8A68-4741-B040-075CA5F38C14}" dt="2025-01-08T11:11:07.246" v="30" actId="207"/>
            <ac:spMkLst>
              <pc:docMk/>
              <pc:sldMasterMk cId="0" sldId="2147483648"/>
              <pc:sldLayoutMk cId="3092755460" sldId="2147483674"/>
              <ac:spMk id="8" creationId="{4907DE55-5A58-6668-51F8-B90EDFC18ADB}"/>
            </ac:spMkLst>
          </pc:spChg>
          <pc:spChg chg="mod">
            <ac:chgData name="Alina PROTSIUK - ESMO" userId="15137d9d-cd89-434d-872a-6c35cc6b2598" providerId="ADAL" clId="{8E4ED382-8A68-4741-B040-075CA5F38C14}" dt="2025-01-07T15:12:34.433" v="14" actId="207"/>
            <ac:spMkLst>
              <pc:docMk/>
              <pc:sldMasterMk cId="0" sldId="2147483648"/>
              <pc:sldLayoutMk cId="3092755460" sldId="2147483674"/>
              <ac:spMk id="9" creationId="{1927E9E9-6871-4A58-95EE-7F35DA67F9EA}"/>
            </ac:spMkLst>
          </pc:spChg>
          <pc:spChg chg="mod">
            <ac:chgData name="Alina PROTSIUK - ESMO" userId="15137d9d-cd89-434d-872a-6c35cc6b2598" providerId="ADAL" clId="{8E4ED382-8A68-4741-B040-075CA5F38C14}" dt="2025-01-23T09:06:24.730" v="50" actId="113"/>
            <ac:spMkLst>
              <pc:docMk/>
              <pc:sldMasterMk cId="0" sldId="2147483648"/>
              <pc:sldLayoutMk cId="3092755460" sldId="2147483674"/>
              <ac:spMk id="10" creationId="{89F3FCAC-40F8-3FB0-C227-8934B23A5CBF}"/>
            </ac:spMkLst>
          </pc:spChg>
          <pc:picChg chg="mod">
            <ac:chgData name="Alina PROTSIUK - ESMO" userId="15137d9d-cd89-434d-872a-6c35cc6b2598" providerId="ADAL" clId="{8E4ED382-8A68-4741-B040-075CA5F38C14}" dt="2025-01-08T11:11:05.403" v="29" actId="207"/>
            <ac:picMkLst>
              <pc:docMk/>
              <pc:sldMasterMk cId="0" sldId="2147483648"/>
              <pc:sldLayoutMk cId="3092755460" sldId="2147483674"/>
              <ac:picMk id="6" creationId="{4C841343-DA91-2FEB-E65D-3EF834ADF6BB}"/>
            </ac:picMkLst>
          </pc:picChg>
          <pc:picChg chg="mod">
            <ac:chgData name="Alina PROTSIUK - ESMO" userId="15137d9d-cd89-434d-872a-6c35cc6b2598" providerId="ADAL" clId="{8E4ED382-8A68-4741-B040-075CA5F38C14}" dt="2025-01-08T11:11:05.403" v="29" actId="207"/>
            <ac:picMkLst>
              <pc:docMk/>
              <pc:sldMasterMk cId="0" sldId="2147483648"/>
              <pc:sldLayoutMk cId="3092755460" sldId="2147483674"/>
              <ac:picMk id="11" creationId="{D49A7710-28FC-57DA-CF37-02FEBB9C67A2}"/>
            </ac:picMkLst>
          </pc:picChg>
        </pc:sldLayoutChg>
        <pc:sldLayoutChg chg="modSp mod">
          <pc:chgData name="Alina PROTSIUK - ESMO" userId="15137d9d-cd89-434d-872a-6c35cc6b2598" providerId="ADAL" clId="{8E4ED382-8A68-4741-B040-075CA5F38C14}" dt="2025-01-08T11:11:13.878" v="32" actId="207"/>
          <pc:sldLayoutMkLst>
            <pc:docMk/>
            <pc:sldMasterMk cId="0" sldId="2147483648"/>
            <pc:sldLayoutMk cId="2082208363" sldId="2147483675"/>
          </pc:sldLayoutMkLst>
          <pc:spChg chg="mod">
            <ac:chgData name="Alina PROTSIUK - ESMO" userId="15137d9d-cd89-434d-872a-6c35cc6b2598" providerId="ADAL" clId="{8E4ED382-8A68-4741-B040-075CA5F38C14}" dt="2025-01-08T11:11:13.878" v="32" actId="207"/>
            <ac:spMkLst>
              <pc:docMk/>
              <pc:sldMasterMk cId="0" sldId="2147483648"/>
              <pc:sldLayoutMk cId="2082208363" sldId="2147483675"/>
              <ac:spMk id="8" creationId="{4907DE55-5A58-6668-51F8-B90EDFC18ADB}"/>
            </ac:spMkLst>
          </pc:spChg>
          <pc:spChg chg="mod">
            <ac:chgData name="Alina PROTSIUK - ESMO" userId="15137d9d-cd89-434d-872a-6c35cc6b2598" providerId="ADAL" clId="{8E4ED382-8A68-4741-B040-075CA5F38C14}" dt="2025-01-07T15:12:38.216" v="16" actId="207"/>
            <ac:spMkLst>
              <pc:docMk/>
              <pc:sldMasterMk cId="0" sldId="2147483648"/>
              <pc:sldLayoutMk cId="2082208363" sldId="2147483675"/>
              <ac:spMk id="9" creationId="{1927E9E9-6871-4A58-95EE-7F35DA67F9EA}"/>
            </ac:spMkLst>
          </pc:spChg>
          <pc:picChg chg="mod">
            <ac:chgData name="Alina PROTSIUK - ESMO" userId="15137d9d-cd89-434d-872a-6c35cc6b2598" providerId="ADAL" clId="{8E4ED382-8A68-4741-B040-075CA5F38C14}" dt="2025-01-08T11:11:12.070" v="31" actId="207"/>
            <ac:picMkLst>
              <pc:docMk/>
              <pc:sldMasterMk cId="0" sldId="2147483648"/>
              <pc:sldLayoutMk cId="2082208363" sldId="2147483675"/>
              <ac:picMk id="5" creationId="{E5A00C19-E5CB-02EF-D610-BE3C1106DCCD}"/>
            </ac:picMkLst>
          </pc:picChg>
          <pc:picChg chg="mod">
            <ac:chgData name="Alina PROTSIUK - ESMO" userId="15137d9d-cd89-434d-872a-6c35cc6b2598" providerId="ADAL" clId="{8E4ED382-8A68-4741-B040-075CA5F38C14}" dt="2025-01-08T11:11:12.070" v="31" actId="207"/>
            <ac:picMkLst>
              <pc:docMk/>
              <pc:sldMasterMk cId="0" sldId="2147483648"/>
              <pc:sldLayoutMk cId="2082208363" sldId="2147483675"/>
              <ac:picMk id="6" creationId="{FF9011D4-5B32-761E-AAFD-45DD2AFB79A2}"/>
            </ac:picMkLst>
          </pc:picChg>
        </pc:sldLayoutChg>
        <pc:sldLayoutChg chg="modSp">
          <pc:chgData name="Alina PROTSIUK - ESMO" userId="15137d9d-cd89-434d-872a-6c35cc6b2598" providerId="ADAL" clId="{8E4ED382-8A68-4741-B040-075CA5F38C14}" dt="2025-01-07T15:12:48.609" v="20" actId="207"/>
          <pc:sldLayoutMkLst>
            <pc:docMk/>
            <pc:sldMasterMk cId="0" sldId="2147483648"/>
            <pc:sldLayoutMk cId="1403414999" sldId="2147483676"/>
          </pc:sldLayoutMkLst>
          <pc:spChg chg="mod">
            <ac:chgData name="Alina PROTSIUK - ESMO" userId="15137d9d-cd89-434d-872a-6c35cc6b2598" providerId="ADAL" clId="{8E4ED382-8A68-4741-B040-075CA5F38C14}" dt="2025-01-07T15:12:48.609" v="20" actId="207"/>
            <ac:spMkLst>
              <pc:docMk/>
              <pc:sldMasterMk cId="0" sldId="2147483648"/>
              <pc:sldLayoutMk cId="1403414999" sldId="2147483676"/>
              <ac:spMk id="2" creationId="{B3D7B806-E031-C392-6C31-9E5AC341D196}"/>
            </ac:spMkLst>
          </pc:spChg>
        </pc:sldLayoutChg>
      </pc:sldMasterChg>
    </pc:docChg>
  </pc:docChgLst>
  <pc:docChgLst>
    <pc:chgData name="Alexandre SCHIFFER - ESMO" userId="8f28390f-5a5f-4efd-a760-7656bfa7277a" providerId="ADAL" clId="{CCA47170-10D4-4B84-9BDF-10BB455E0BD4}"/>
    <pc:docChg chg="addSld delSld modSld modMainMaster">
      <pc:chgData name="Alexandre SCHIFFER - ESMO" userId="8f28390f-5a5f-4efd-a760-7656bfa7277a" providerId="ADAL" clId="{CCA47170-10D4-4B84-9BDF-10BB455E0BD4}" dt="2025-04-09T15:05:46.501" v="109" actId="20577"/>
      <pc:docMkLst>
        <pc:docMk/>
      </pc:docMkLst>
      <pc:sldChg chg="new">
        <pc:chgData name="Alexandre SCHIFFER - ESMO" userId="8f28390f-5a5f-4efd-a760-7656bfa7277a" providerId="ADAL" clId="{CCA47170-10D4-4B84-9BDF-10BB455E0BD4}" dt="2025-03-25T13:19:20.613" v="0" actId="680"/>
        <pc:sldMkLst>
          <pc:docMk/>
          <pc:sldMk cId="877588789" sldId="257"/>
        </pc:sldMkLst>
      </pc:sldChg>
      <pc:sldChg chg="add">
        <pc:chgData name="Alexandre SCHIFFER - ESMO" userId="8f28390f-5a5f-4efd-a760-7656bfa7277a" providerId="ADAL" clId="{CCA47170-10D4-4B84-9BDF-10BB455E0BD4}" dt="2025-03-25T13:19:28.669" v="1"/>
        <pc:sldMkLst>
          <pc:docMk/>
          <pc:sldMk cId="4249441623" sldId="259"/>
        </pc:sldMkLst>
      </pc:sldChg>
      <pc:sldChg chg="add">
        <pc:chgData name="Alexandre SCHIFFER - ESMO" userId="8f28390f-5a5f-4efd-a760-7656bfa7277a" providerId="ADAL" clId="{CCA47170-10D4-4B84-9BDF-10BB455E0BD4}" dt="2025-03-25T13:19:28.669" v="1"/>
        <pc:sldMkLst>
          <pc:docMk/>
          <pc:sldMk cId="4070295139" sldId="260"/>
        </pc:sldMkLst>
      </pc:sldChg>
      <pc:sldChg chg="new">
        <pc:chgData name="Alexandre SCHIFFER - ESMO" userId="8f28390f-5a5f-4efd-a760-7656bfa7277a" providerId="ADAL" clId="{CCA47170-10D4-4B84-9BDF-10BB455E0BD4}" dt="2025-03-25T13:19:33.607" v="2" actId="680"/>
        <pc:sldMkLst>
          <pc:docMk/>
          <pc:sldMk cId="1089016308" sldId="261"/>
        </pc:sldMkLst>
      </pc:sldChg>
      <pc:sldChg chg="new">
        <pc:chgData name="Alexandre SCHIFFER - ESMO" userId="8f28390f-5a5f-4efd-a760-7656bfa7277a" providerId="ADAL" clId="{CCA47170-10D4-4B84-9BDF-10BB455E0BD4}" dt="2025-03-25T13:19:35.431" v="3" actId="680"/>
        <pc:sldMkLst>
          <pc:docMk/>
          <pc:sldMk cId="333152012" sldId="262"/>
        </pc:sldMkLst>
      </pc:sldChg>
      <pc:sldChg chg="new">
        <pc:chgData name="Alexandre SCHIFFER - ESMO" userId="8f28390f-5a5f-4efd-a760-7656bfa7277a" providerId="ADAL" clId="{CCA47170-10D4-4B84-9BDF-10BB455E0BD4}" dt="2025-03-25T13:19:36.972" v="4" actId="680"/>
        <pc:sldMkLst>
          <pc:docMk/>
          <pc:sldMk cId="819623345" sldId="263"/>
        </pc:sldMkLst>
      </pc:sldChg>
      <pc:sldChg chg="modSp new mod">
        <pc:chgData name="Alexandre SCHIFFER - ESMO" userId="8f28390f-5a5f-4efd-a760-7656bfa7277a" providerId="ADAL" clId="{CCA47170-10D4-4B84-9BDF-10BB455E0BD4}" dt="2025-03-25T13:21:07.004" v="26" actId="2711"/>
        <pc:sldMkLst>
          <pc:docMk/>
          <pc:sldMk cId="1695662524" sldId="264"/>
        </pc:sldMkLst>
        <pc:spChg chg="mod">
          <ac:chgData name="Alexandre SCHIFFER - ESMO" userId="8f28390f-5a5f-4efd-a760-7656bfa7277a" providerId="ADAL" clId="{CCA47170-10D4-4B84-9BDF-10BB455E0BD4}" dt="2025-03-25T13:21:07.004" v="26" actId="2711"/>
          <ac:spMkLst>
            <pc:docMk/>
            <pc:sldMk cId="1695662524" sldId="264"/>
            <ac:spMk id="5" creationId="{A400599D-CF4E-39D0-B9A3-85CA05219F08}"/>
          </ac:spMkLst>
        </pc:spChg>
      </pc:sldChg>
      <pc:sldChg chg="modSp new mod">
        <pc:chgData name="Alexandre SCHIFFER - ESMO" userId="8f28390f-5a5f-4efd-a760-7656bfa7277a" providerId="ADAL" clId="{CCA47170-10D4-4B84-9BDF-10BB455E0BD4}" dt="2025-03-25T13:20:54.740" v="24" actId="2711"/>
        <pc:sldMkLst>
          <pc:docMk/>
          <pc:sldMk cId="719577538" sldId="265"/>
        </pc:sldMkLst>
        <pc:spChg chg="mod">
          <ac:chgData name="Alexandre SCHIFFER - ESMO" userId="8f28390f-5a5f-4efd-a760-7656bfa7277a" providerId="ADAL" clId="{CCA47170-10D4-4B84-9BDF-10BB455E0BD4}" dt="2025-03-25T13:20:54.740" v="24" actId="2711"/>
          <ac:spMkLst>
            <pc:docMk/>
            <pc:sldMk cId="719577538" sldId="265"/>
            <ac:spMk id="4" creationId="{363ED4F5-57FE-751F-330A-4543A26476B5}"/>
          </ac:spMkLst>
        </pc:spChg>
      </pc:sldChg>
      <pc:sldChg chg="new">
        <pc:chgData name="Alexandre SCHIFFER - ESMO" userId="8f28390f-5a5f-4efd-a760-7656bfa7277a" providerId="ADAL" clId="{CCA47170-10D4-4B84-9BDF-10BB455E0BD4}" dt="2025-03-25T13:19:41.534" v="7" actId="680"/>
        <pc:sldMkLst>
          <pc:docMk/>
          <pc:sldMk cId="3716027864" sldId="266"/>
        </pc:sldMkLst>
      </pc:sldChg>
      <pc:sldChg chg="modSp new mod">
        <pc:chgData name="Alexandre SCHIFFER - ESMO" userId="8f28390f-5a5f-4efd-a760-7656bfa7277a" providerId="ADAL" clId="{CCA47170-10D4-4B84-9BDF-10BB455E0BD4}" dt="2025-03-25T13:20:47.420" v="23" actId="2711"/>
        <pc:sldMkLst>
          <pc:docMk/>
          <pc:sldMk cId="4124736286" sldId="267"/>
        </pc:sldMkLst>
        <pc:spChg chg="mod">
          <ac:chgData name="Alexandre SCHIFFER - ESMO" userId="8f28390f-5a5f-4efd-a760-7656bfa7277a" providerId="ADAL" clId="{CCA47170-10D4-4B84-9BDF-10BB455E0BD4}" dt="2025-03-25T13:20:47.420" v="23" actId="2711"/>
          <ac:spMkLst>
            <pc:docMk/>
            <pc:sldMk cId="4124736286" sldId="267"/>
            <ac:spMk id="5" creationId="{A0B996A5-29F3-B07E-34FF-5BF69ACD0B4C}"/>
          </ac:spMkLst>
        </pc:spChg>
      </pc:sldChg>
      <pc:sldChg chg="modSp new mod">
        <pc:chgData name="Alexandre SCHIFFER - ESMO" userId="8f28390f-5a5f-4efd-a760-7656bfa7277a" providerId="ADAL" clId="{CCA47170-10D4-4B84-9BDF-10BB455E0BD4}" dt="2025-03-25T13:20:41.221" v="22" actId="2711"/>
        <pc:sldMkLst>
          <pc:docMk/>
          <pc:sldMk cId="934277411" sldId="268"/>
        </pc:sldMkLst>
        <pc:spChg chg="mod">
          <ac:chgData name="Alexandre SCHIFFER - ESMO" userId="8f28390f-5a5f-4efd-a760-7656bfa7277a" providerId="ADAL" clId="{CCA47170-10D4-4B84-9BDF-10BB455E0BD4}" dt="2025-03-25T13:20:41.221" v="22" actId="2711"/>
          <ac:spMkLst>
            <pc:docMk/>
            <pc:sldMk cId="934277411" sldId="268"/>
            <ac:spMk id="4" creationId="{C9D9A6A3-6DC0-965A-6899-7F934CBDD7AB}"/>
          </ac:spMkLst>
        </pc:spChg>
      </pc:sldChg>
      <pc:sldChg chg="new">
        <pc:chgData name="Alexandre SCHIFFER - ESMO" userId="8f28390f-5a5f-4efd-a760-7656bfa7277a" providerId="ADAL" clId="{CCA47170-10D4-4B84-9BDF-10BB455E0BD4}" dt="2025-03-25T13:19:46.836" v="10" actId="680"/>
        <pc:sldMkLst>
          <pc:docMk/>
          <pc:sldMk cId="3835466901" sldId="269"/>
        </pc:sldMkLst>
      </pc:sldChg>
      <pc:sldChg chg="modSp new mod">
        <pc:chgData name="Alexandre SCHIFFER - ESMO" userId="8f28390f-5a5f-4efd-a760-7656bfa7277a" providerId="ADAL" clId="{CCA47170-10D4-4B84-9BDF-10BB455E0BD4}" dt="2025-03-25T13:20:31.692" v="21" actId="2711"/>
        <pc:sldMkLst>
          <pc:docMk/>
          <pc:sldMk cId="3139722584" sldId="270"/>
        </pc:sldMkLst>
        <pc:spChg chg="mod">
          <ac:chgData name="Alexandre SCHIFFER - ESMO" userId="8f28390f-5a5f-4efd-a760-7656bfa7277a" providerId="ADAL" clId="{CCA47170-10D4-4B84-9BDF-10BB455E0BD4}" dt="2025-03-25T13:20:31.692" v="21" actId="2711"/>
          <ac:spMkLst>
            <pc:docMk/>
            <pc:sldMk cId="3139722584" sldId="270"/>
            <ac:spMk id="5" creationId="{A8160C07-BC6C-E504-F2CE-CCC67040CC57}"/>
          </ac:spMkLst>
        </pc:spChg>
      </pc:sldChg>
      <pc:sldChg chg="modSp new mod">
        <pc:chgData name="Alexandre SCHIFFER - ESMO" userId="8f28390f-5a5f-4efd-a760-7656bfa7277a" providerId="ADAL" clId="{CCA47170-10D4-4B84-9BDF-10BB455E0BD4}" dt="2025-03-25T13:20:24.935" v="20" actId="2711"/>
        <pc:sldMkLst>
          <pc:docMk/>
          <pc:sldMk cId="723588545" sldId="271"/>
        </pc:sldMkLst>
        <pc:spChg chg="mod">
          <ac:chgData name="Alexandre SCHIFFER - ESMO" userId="8f28390f-5a5f-4efd-a760-7656bfa7277a" providerId="ADAL" clId="{CCA47170-10D4-4B84-9BDF-10BB455E0BD4}" dt="2025-03-25T13:20:24.935" v="20" actId="2711"/>
          <ac:spMkLst>
            <pc:docMk/>
            <pc:sldMk cId="723588545" sldId="271"/>
            <ac:spMk id="4" creationId="{000634CB-94CD-062D-F871-9E091495A857}"/>
          </ac:spMkLst>
        </pc:spChg>
      </pc:sldChg>
      <pc:sldChg chg="new">
        <pc:chgData name="Alexandre SCHIFFER - ESMO" userId="8f28390f-5a5f-4efd-a760-7656bfa7277a" providerId="ADAL" clId="{CCA47170-10D4-4B84-9BDF-10BB455E0BD4}" dt="2025-03-25T13:19:52.685" v="13" actId="680"/>
        <pc:sldMkLst>
          <pc:docMk/>
          <pc:sldMk cId="2993425280" sldId="272"/>
        </pc:sldMkLst>
      </pc:sldChg>
      <pc:sldChg chg="new">
        <pc:chgData name="Alexandre SCHIFFER - ESMO" userId="8f28390f-5a5f-4efd-a760-7656bfa7277a" providerId="ADAL" clId="{CCA47170-10D4-4B84-9BDF-10BB455E0BD4}" dt="2025-03-25T13:19:54.269" v="14" actId="680"/>
        <pc:sldMkLst>
          <pc:docMk/>
          <pc:sldMk cId="2158316804" sldId="273"/>
        </pc:sldMkLst>
      </pc:sldChg>
      <pc:sldChg chg="new">
        <pc:chgData name="Alexandre SCHIFFER - ESMO" userId="8f28390f-5a5f-4efd-a760-7656bfa7277a" providerId="ADAL" clId="{CCA47170-10D4-4B84-9BDF-10BB455E0BD4}" dt="2025-03-25T13:19:55.868" v="15" actId="680"/>
        <pc:sldMkLst>
          <pc:docMk/>
          <pc:sldMk cId="2888467299" sldId="274"/>
        </pc:sldMkLst>
      </pc:sldChg>
      <pc:sldChg chg="new del">
        <pc:chgData name="Alexandre SCHIFFER - ESMO" userId="8f28390f-5a5f-4efd-a760-7656bfa7277a" providerId="ADAL" clId="{CCA47170-10D4-4B84-9BDF-10BB455E0BD4}" dt="2025-03-25T13:20:00.712" v="18" actId="47"/>
        <pc:sldMkLst>
          <pc:docMk/>
          <pc:sldMk cId="3796208447" sldId="275"/>
        </pc:sldMkLst>
      </pc:sldChg>
      <pc:sldChg chg="new">
        <pc:chgData name="Alexandre SCHIFFER - ESMO" userId="8f28390f-5a5f-4efd-a760-7656bfa7277a" providerId="ADAL" clId="{CCA47170-10D4-4B84-9BDF-10BB455E0BD4}" dt="2025-03-25T13:19:58.984" v="17" actId="680"/>
        <pc:sldMkLst>
          <pc:docMk/>
          <pc:sldMk cId="1826374891" sldId="276"/>
        </pc:sldMkLst>
      </pc:sldChg>
      <pc:sldChg chg="modSp add mod">
        <pc:chgData name="Alexandre SCHIFFER - ESMO" userId="8f28390f-5a5f-4efd-a760-7656bfa7277a" providerId="ADAL" clId="{CCA47170-10D4-4B84-9BDF-10BB455E0BD4}" dt="2025-04-09T15:04:19.076" v="103" actId="20577"/>
        <pc:sldMkLst>
          <pc:docMk/>
          <pc:sldMk cId="421460103" sldId="277"/>
        </pc:sldMkLst>
        <pc:spChg chg="mod">
          <ac:chgData name="Alexandre SCHIFFER - ESMO" userId="8f28390f-5a5f-4efd-a760-7656bfa7277a" providerId="ADAL" clId="{CCA47170-10D4-4B84-9BDF-10BB455E0BD4}" dt="2025-04-09T15:04:19.076" v="103" actId="20577"/>
          <ac:spMkLst>
            <pc:docMk/>
            <pc:sldMk cId="421460103" sldId="277"/>
            <ac:spMk id="5" creationId="{B50B1FF1-E256-BB72-1D38-0BF6B703549D}"/>
          </ac:spMkLst>
        </pc:spChg>
      </pc:sldChg>
      <pc:sldMasterChg chg="modSldLayout">
        <pc:chgData name="Alexandre SCHIFFER - ESMO" userId="8f28390f-5a5f-4efd-a760-7656bfa7277a" providerId="ADAL" clId="{CCA47170-10D4-4B84-9BDF-10BB455E0BD4}" dt="2025-04-09T15:05:46.501" v="109" actId="20577"/>
        <pc:sldMasterMkLst>
          <pc:docMk/>
          <pc:sldMasterMk cId="0" sldId="2147483648"/>
        </pc:sldMasterMkLst>
        <pc:sldLayoutChg chg="modSp mod">
          <pc:chgData name="Alexandre SCHIFFER - ESMO" userId="8f28390f-5a5f-4efd-a760-7656bfa7277a" providerId="ADAL" clId="{CCA47170-10D4-4B84-9BDF-10BB455E0BD4}" dt="2025-04-09T15:05:20.483" v="104" actId="20577"/>
          <pc:sldLayoutMkLst>
            <pc:docMk/>
            <pc:sldMasterMk cId="0" sldId="2147483648"/>
            <pc:sldLayoutMk cId="1973922016" sldId="2147483654"/>
          </pc:sldLayoutMkLst>
          <pc:spChg chg="mod">
            <ac:chgData name="Alexandre SCHIFFER - ESMO" userId="8f28390f-5a5f-4efd-a760-7656bfa7277a" providerId="ADAL" clId="{CCA47170-10D4-4B84-9BDF-10BB455E0BD4}" dt="2025-04-09T15:05:20.483" v="104" actId="20577"/>
            <ac:spMkLst>
              <pc:docMk/>
              <pc:sldMasterMk cId="0" sldId="2147483648"/>
              <pc:sldLayoutMk cId="1973922016" sldId="2147483654"/>
              <ac:spMk id="4" creationId="{DB5FE2EB-28E5-84B6-D2D3-F571643E4A89}"/>
            </ac:spMkLst>
          </pc:spChg>
        </pc:sldLayoutChg>
        <pc:sldLayoutChg chg="modSp mod">
          <pc:chgData name="Alexandre SCHIFFER - ESMO" userId="8f28390f-5a5f-4efd-a760-7656bfa7277a" providerId="ADAL" clId="{CCA47170-10D4-4B84-9BDF-10BB455E0BD4}" dt="2025-04-09T15:05:37.248" v="107" actId="20577"/>
          <pc:sldLayoutMkLst>
            <pc:docMk/>
            <pc:sldMasterMk cId="0" sldId="2147483648"/>
            <pc:sldLayoutMk cId="1335814559" sldId="2147483657"/>
          </pc:sldLayoutMkLst>
          <pc:spChg chg="mod">
            <ac:chgData name="Alexandre SCHIFFER - ESMO" userId="8f28390f-5a5f-4efd-a760-7656bfa7277a" providerId="ADAL" clId="{CCA47170-10D4-4B84-9BDF-10BB455E0BD4}" dt="2025-04-09T15:05:37.248" v="107" actId="20577"/>
            <ac:spMkLst>
              <pc:docMk/>
              <pc:sldMasterMk cId="0" sldId="2147483648"/>
              <pc:sldLayoutMk cId="1335814559" sldId="2147483657"/>
              <ac:spMk id="9" creationId="{236CCA65-189B-E2B0-42C9-47E430DA4BCA}"/>
            </ac:spMkLst>
          </pc:spChg>
        </pc:sldLayoutChg>
        <pc:sldLayoutChg chg="modSp mod">
          <pc:chgData name="Alexandre SCHIFFER - ESMO" userId="8f28390f-5a5f-4efd-a760-7656bfa7277a" providerId="ADAL" clId="{CCA47170-10D4-4B84-9BDF-10BB455E0BD4}" dt="2025-04-09T15:05:32.006" v="105" actId="20577"/>
          <pc:sldLayoutMkLst>
            <pc:docMk/>
            <pc:sldMasterMk cId="0" sldId="2147483648"/>
            <pc:sldLayoutMk cId="1787802761" sldId="2147483670"/>
          </pc:sldLayoutMkLst>
          <pc:spChg chg="mod">
            <ac:chgData name="Alexandre SCHIFFER - ESMO" userId="8f28390f-5a5f-4efd-a760-7656bfa7277a" providerId="ADAL" clId="{CCA47170-10D4-4B84-9BDF-10BB455E0BD4}" dt="2025-04-09T15:05:32.006" v="105" actId="20577"/>
            <ac:spMkLst>
              <pc:docMk/>
              <pc:sldMasterMk cId="0" sldId="2147483648"/>
              <pc:sldLayoutMk cId="1787802761" sldId="2147483670"/>
              <ac:spMk id="4" creationId="{DB5FE2EB-28E5-84B6-D2D3-F571643E4A89}"/>
            </ac:spMkLst>
          </pc:spChg>
        </pc:sldLayoutChg>
        <pc:sldLayoutChg chg="modSp mod">
          <pc:chgData name="Alexandre SCHIFFER - ESMO" userId="8f28390f-5a5f-4efd-a760-7656bfa7277a" providerId="ADAL" clId="{CCA47170-10D4-4B84-9BDF-10BB455E0BD4}" dt="2025-04-09T15:05:34.743" v="106" actId="20577"/>
          <pc:sldLayoutMkLst>
            <pc:docMk/>
            <pc:sldMasterMk cId="0" sldId="2147483648"/>
            <pc:sldLayoutMk cId="3772652288" sldId="2147483671"/>
          </pc:sldLayoutMkLst>
          <pc:spChg chg="mod">
            <ac:chgData name="Alexandre SCHIFFER - ESMO" userId="8f28390f-5a5f-4efd-a760-7656bfa7277a" providerId="ADAL" clId="{CCA47170-10D4-4B84-9BDF-10BB455E0BD4}" dt="2025-04-09T15:05:34.743" v="106" actId="20577"/>
            <ac:spMkLst>
              <pc:docMk/>
              <pc:sldMasterMk cId="0" sldId="2147483648"/>
              <pc:sldLayoutMk cId="3772652288" sldId="2147483671"/>
              <ac:spMk id="4" creationId="{DB5FE2EB-28E5-84B6-D2D3-F571643E4A89}"/>
            </ac:spMkLst>
          </pc:spChg>
        </pc:sldLayoutChg>
        <pc:sldLayoutChg chg="modSp mod">
          <pc:chgData name="Alexandre SCHIFFER - ESMO" userId="8f28390f-5a5f-4efd-a760-7656bfa7277a" providerId="ADAL" clId="{CCA47170-10D4-4B84-9BDF-10BB455E0BD4}" dt="2025-04-09T15:05:44.191" v="108" actId="20577"/>
          <pc:sldLayoutMkLst>
            <pc:docMk/>
            <pc:sldMasterMk cId="0" sldId="2147483648"/>
            <pc:sldLayoutMk cId="3875316598" sldId="2147483672"/>
          </pc:sldLayoutMkLst>
          <pc:spChg chg="mod">
            <ac:chgData name="Alexandre SCHIFFER - ESMO" userId="8f28390f-5a5f-4efd-a760-7656bfa7277a" providerId="ADAL" clId="{CCA47170-10D4-4B84-9BDF-10BB455E0BD4}" dt="2025-04-09T15:05:44.191" v="108" actId="20577"/>
            <ac:spMkLst>
              <pc:docMk/>
              <pc:sldMasterMk cId="0" sldId="2147483648"/>
              <pc:sldLayoutMk cId="3875316598" sldId="2147483672"/>
              <ac:spMk id="6" creationId="{8682D5A5-A524-DEF4-9DF4-396D38E813E6}"/>
            </ac:spMkLst>
          </pc:spChg>
        </pc:sldLayoutChg>
        <pc:sldLayoutChg chg="modSp mod">
          <pc:chgData name="Alexandre SCHIFFER - ESMO" userId="8f28390f-5a5f-4efd-a760-7656bfa7277a" providerId="ADAL" clId="{CCA47170-10D4-4B84-9BDF-10BB455E0BD4}" dt="2025-04-09T15:05:46.501" v="109" actId="20577"/>
          <pc:sldLayoutMkLst>
            <pc:docMk/>
            <pc:sldMasterMk cId="0" sldId="2147483648"/>
            <pc:sldLayoutMk cId="681468233" sldId="2147483673"/>
          </pc:sldLayoutMkLst>
          <pc:spChg chg="mod">
            <ac:chgData name="Alexandre SCHIFFER - ESMO" userId="8f28390f-5a5f-4efd-a760-7656bfa7277a" providerId="ADAL" clId="{CCA47170-10D4-4B84-9BDF-10BB455E0BD4}" dt="2025-04-09T15:05:46.501" v="109" actId="20577"/>
            <ac:spMkLst>
              <pc:docMk/>
              <pc:sldMasterMk cId="0" sldId="2147483648"/>
              <pc:sldLayoutMk cId="681468233" sldId="2147483673"/>
              <ac:spMk id="6" creationId="{8682D5A5-A524-DEF4-9DF4-396D38E813E6}"/>
            </ac:spMkLst>
          </pc:spChg>
        </pc:sldLayoutChg>
      </pc:sldMasterChg>
    </pc:docChg>
  </pc:docChgLst>
  <pc:docChgLst>
    <pc:chgData name="Alice AZZALINI - ESMO" userId="c82b8c6c-e19b-4c33-8a3f-a40d793e0f0e" providerId="ADAL" clId="{EC833B71-17F0-451A-A016-C76F3531AD4D}"/>
    <pc:docChg chg="modMainMaster">
      <pc:chgData name="Alice AZZALINI - ESMO" userId="c82b8c6c-e19b-4c33-8a3f-a40d793e0f0e" providerId="ADAL" clId="{EC833B71-17F0-451A-A016-C76F3531AD4D}" dt="2025-01-29T08:41:48.229" v="0" actId="1076"/>
      <pc:docMkLst>
        <pc:docMk/>
      </pc:docMkLst>
      <pc:sldMasterChg chg="modSldLayout">
        <pc:chgData name="Alice AZZALINI - ESMO" userId="c82b8c6c-e19b-4c33-8a3f-a40d793e0f0e" providerId="ADAL" clId="{EC833B71-17F0-451A-A016-C76F3531AD4D}" dt="2025-01-29T08:41:48.229" v="0" actId="1076"/>
        <pc:sldMasterMkLst>
          <pc:docMk/>
          <pc:sldMasterMk cId="0" sldId="2147483648"/>
        </pc:sldMasterMkLst>
        <pc:sldLayoutChg chg="modSp mod">
          <pc:chgData name="Alice AZZALINI - ESMO" userId="c82b8c6c-e19b-4c33-8a3f-a40d793e0f0e" providerId="ADAL" clId="{EC833B71-17F0-451A-A016-C76F3531AD4D}" dt="2025-01-29T08:41:48.229" v="0" actId="1076"/>
          <pc:sldLayoutMkLst>
            <pc:docMk/>
            <pc:sldMasterMk cId="0" sldId="2147483648"/>
            <pc:sldLayoutMk cId="681468233" sldId="2147483673"/>
          </pc:sldLayoutMkLst>
          <pc:picChg chg="mod">
            <ac:chgData name="Alice AZZALINI - ESMO" userId="c82b8c6c-e19b-4c33-8a3f-a40d793e0f0e" providerId="ADAL" clId="{EC833B71-17F0-451A-A016-C76F3531AD4D}" dt="2025-01-29T08:41:48.229" v="0" actId="1076"/>
            <ac:picMkLst>
              <pc:docMk/>
              <pc:sldMasterMk cId="0" sldId="2147483648"/>
              <pc:sldLayoutMk cId="681468233" sldId="2147483673"/>
              <ac:picMk id="5" creationId="{C1E845F4-B1D9-10DF-1F00-372EF3294E3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9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6" Type="http://schemas.openxmlformats.org/officeDocument/2006/relationships/image" Target="../media/image41.png"/><Relationship Id="rId21" Type="http://schemas.openxmlformats.org/officeDocument/2006/relationships/image" Target="../media/image36.svg"/><Relationship Id="rId42" Type="http://schemas.openxmlformats.org/officeDocument/2006/relationships/image" Target="../media/image57.png"/><Relationship Id="rId47" Type="http://schemas.openxmlformats.org/officeDocument/2006/relationships/image" Target="../media/image62.svg"/><Relationship Id="rId63" Type="http://schemas.openxmlformats.org/officeDocument/2006/relationships/image" Target="../media/image78.svg"/><Relationship Id="rId68" Type="http://schemas.openxmlformats.org/officeDocument/2006/relationships/image" Target="../media/image83.png"/><Relationship Id="rId84" Type="http://schemas.openxmlformats.org/officeDocument/2006/relationships/image" Target="../media/image99.png"/><Relationship Id="rId89" Type="http://schemas.openxmlformats.org/officeDocument/2006/relationships/image" Target="../media/image104.svg"/><Relationship Id="rId16" Type="http://schemas.openxmlformats.org/officeDocument/2006/relationships/image" Target="../media/image31.png"/><Relationship Id="rId11" Type="http://schemas.openxmlformats.org/officeDocument/2006/relationships/image" Target="../media/image26.svg"/><Relationship Id="rId32" Type="http://schemas.openxmlformats.org/officeDocument/2006/relationships/image" Target="../media/image47.png"/><Relationship Id="rId37" Type="http://schemas.openxmlformats.org/officeDocument/2006/relationships/image" Target="../media/image52.svg"/><Relationship Id="rId53" Type="http://schemas.openxmlformats.org/officeDocument/2006/relationships/image" Target="../media/image68.svg"/><Relationship Id="rId58" Type="http://schemas.openxmlformats.org/officeDocument/2006/relationships/image" Target="../media/image73.png"/><Relationship Id="rId74" Type="http://schemas.openxmlformats.org/officeDocument/2006/relationships/image" Target="../media/image89.png"/><Relationship Id="rId79" Type="http://schemas.openxmlformats.org/officeDocument/2006/relationships/image" Target="../media/image94.svg"/><Relationship Id="rId102" Type="http://schemas.openxmlformats.org/officeDocument/2006/relationships/image" Target="../media/image117.png"/><Relationship Id="rId5" Type="http://schemas.openxmlformats.org/officeDocument/2006/relationships/image" Target="../media/image20.svg"/><Relationship Id="rId90" Type="http://schemas.openxmlformats.org/officeDocument/2006/relationships/image" Target="../media/image105.png"/><Relationship Id="rId95" Type="http://schemas.openxmlformats.org/officeDocument/2006/relationships/image" Target="../media/image110.svg"/><Relationship Id="rId22" Type="http://schemas.openxmlformats.org/officeDocument/2006/relationships/image" Target="../media/image37.png"/><Relationship Id="rId27" Type="http://schemas.openxmlformats.org/officeDocument/2006/relationships/image" Target="../media/image42.svg"/><Relationship Id="rId43" Type="http://schemas.openxmlformats.org/officeDocument/2006/relationships/image" Target="../media/image58.svg"/><Relationship Id="rId48" Type="http://schemas.openxmlformats.org/officeDocument/2006/relationships/image" Target="../media/image63.png"/><Relationship Id="rId64" Type="http://schemas.openxmlformats.org/officeDocument/2006/relationships/image" Target="../media/image79.png"/><Relationship Id="rId69" Type="http://schemas.openxmlformats.org/officeDocument/2006/relationships/image" Target="../media/image84.svg"/><Relationship Id="rId80" Type="http://schemas.openxmlformats.org/officeDocument/2006/relationships/image" Target="../media/image95.png"/><Relationship Id="rId85" Type="http://schemas.openxmlformats.org/officeDocument/2006/relationships/image" Target="../media/image100.svg"/><Relationship Id="rId12" Type="http://schemas.openxmlformats.org/officeDocument/2006/relationships/image" Target="../media/image27.png"/><Relationship Id="rId17" Type="http://schemas.openxmlformats.org/officeDocument/2006/relationships/image" Target="../media/image32.svg"/><Relationship Id="rId33" Type="http://schemas.openxmlformats.org/officeDocument/2006/relationships/image" Target="../media/image48.svg"/><Relationship Id="rId38" Type="http://schemas.openxmlformats.org/officeDocument/2006/relationships/image" Target="../media/image53.png"/><Relationship Id="rId59" Type="http://schemas.openxmlformats.org/officeDocument/2006/relationships/image" Target="../media/image74.svg"/><Relationship Id="rId103" Type="http://schemas.openxmlformats.org/officeDocument/2006/relationships/image" Target="../media/image118.svg"/><Relationship Id="rId20" Type="http://schemas.openxmlformats.org/officeDocument/2006/relationships/image" Target="../media/image35.png"/><Relationship Id="rId41" Type="http://schemas.openxmlformats.org/officeDocument/2006/relationships/image" Target="../media/image56.svg"/><Relationship Id="rId54" Type="http://schemas.openxmlformats.org/officeDocument/2006/relationships/image" Target="../media/image69.png"/><Relationship Id="rId62" Type="http://schemas.openxmlformats.org/officeDocument/2006/relationships/image" Target="../media/image77.png"/><Relationship Id="rId70" Type="http://schemas.openxmlformats.org/officeDocument/2006/relationships/image" Target="../media/image85.png"/><Relationship Id="rId75" Type="http://schemas.openxmlformats.org/officeDocument/2006/relationships/image" Target="../media/image90.svg"/><Relationship Id="rId83" Type="http://schemas.openxmlformats.org/officeDocument/2006/relationships/image" Target="../media/image98.svg"/><Relationship Id="rId88" Type="http://schemas.openxmlformats.org/officeDocument/2006/relationships/image" Target="../media/image103.png"/><Relationship Id="rId91" Type="http://schemas.openxmlformats.org/officeDocument/2006/relationships/image" Target="../media/image106.svg"/><Relationship Id="rId96" Type="http://schemas.openxmlformats.org/officeDocument/2006/relationships/image" Target="../media/image111.png"/><Relationship Id="rId1" Type="http://schemas.openxmlformats.org/officeDocument/2006/relationships/slideMaster" Target="../slideMasters/slideMaster1.xml"/><Relationship Id="rId6" Type="http://schemas.openxmlformats.org/officeDocument/2006/relationships/image" Target="../media/image21.png"/><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svg"/><Relationship Id="rId57" Type="http://schemas.openxmlformats.org/officeDocument/2006/relationships/image" Target="../media/image72.svg"/><Relationship Id="rId106" Type="http://schemas.openxmlformats.org/officeDocument/2006/relationships/image" Target="../media/image7.svg"/><Relationship Id="rId10" Type="http://schemas.openxmlformats.org/officeDocument/2006/relationships/image" Target="../media/image25.png"/><Relationship Id="rId31" Type="http://schemas.openxmlformats.org/officeDocument/2006/relationships/image" Target="../media/image46.svg"/><Relationship Id="rId44" Type="http://schemas.openxmlformats.org/officeDocument/2006/relationships/image" Target="../media/image59.png"/><Relationship Id="rId52" Type="http://schemas.openxmlformats.org/officeDocument/2006/relationships/image" Target="../media/image67.png"/><Relationship Id="rId60" Type="http://schemas.openxmlformats.org/officeDocument/2006/relationships/image" Target="../media/image75.png"/><Relationship Id="rId65" Type="http://schemas.openxmlformats.org/officeDocument/2006/relationships/image" Target="../media/image80.svg"/><Relationship Id="rId73" Type="http://schemas.openxmlformats.org/officeDocument/2006/relationships/image" Target="../media/image88.svg"/><Relationship Id="rId78" Type="http://schemas.openxmlformats.org/officeDocument/2006/relationships/image" Target="../media/image93.png"/><Relationship Id="rId81" Type="http://schemas.openxmlformats.org/officeDocument/2006/relationships/image" Target="../media/image96.svg"/><Relationship Id="rId86" Type="http://schemas.openxmlformats.org/officeDocument/2006/relationships/image" Target="../media/image101.png"/><Relationship Id="rId94" Type="http://schemas.openxmlformats.org/officeDocument/2006/relationships/image" Target="../media/image109.png"/><Relationship Id="rId99" Type="http://schemas.openxmlformats.org/officeDocument/2006/relationships/image" Target="../media/image114.svg"/><Relationship Id="rId101" Type="http://schemas.openxmlformats.org/officeDocument/2006/relationships/image" Target="../media/image116.svg"/><Relationship Id="rId4" Type="http://schemas.openxmlformats.org/officeDocument/2006/relationships/image" Target="../media/image19.png"/><Relationship Id="rId9" Type="http://schemas.openxmlformats.org/officeDocument/2006/relationships/image" Target="../media/image24.svg"/><Relationship Id="rId13" Type="http://schemas.openxmlformats.org/officeDocument/2006/relationships/image" Target="../media/image28.svg"/><Relationship Id="rId18" Type="http://schemas.openxmlformats.org/officeDocument/2006/relationships/image" Target="../media/image33.png"/><Relationship Id="rId39" Type="http://schemas.openxmlformats.org/officeDocument/2006/relationships/image" Target="../media/image54.svg"/><Relationship Id="rId34" Type="http://schemas.openxmlformats.org/officeDocument/2006/relationships/image" Target="../media/image49.png"/><Relationship Id="rId50" Type="http://schemas.openxmlformats.org/officeDocument/2006/relationships/image" Target="../media/image65.png"/><Relationship Id="rId55" Type="http://schemas.openxmlformats.org/officeDocument/2006/relationships/image" Target="../media/image70.svg"/><Relationship Id="rId76" Type="http://schemas.openxmlformats.org/officeDocument/2006/relationships/image" Target="../media/image91.png"/><Relationship Id="rId97" Type="http://schemas.openxmlformats.org/officeDocument/2006/relationships/image" Target="../media/image112.svg"/><Relationship Id="rId104" Type="http://schemas.openxmlformats.org/officeDocument/2006/relationships/image" Target="../media/image5.png"/><Relationship Id="rId7" Type="http://schemas.openxmlformats.org/officeDocument/2006/relationships/image" Target="../media/image22.svg"/><Relationship Id="rId71" Type="http://schemas.openxmlformats.org/officeDocument/2006/relationships/image" Target="../media/image86.svg"/><Relationship Id="rId92" Type="http://schemas.openxmlformats.org/officeDocument/2006/relationships/image" Target="../media/image107.png"/><Relationship Id="rId2" Type="http://schemas.openxmlformats.org/officeDocument/2006/relationships/image" Target="../media/image17.png"/><Relationship Id="rId29" Type="http://schemas.openxmlformats.org/officeDocument/2006/relationships/image" Target="../media/image44.svg"/><Relationship Id="rId24" Type="http://schemas.openxmlformats.org/officeDocument/2006/relationships/image" Target="../media/image39.png"/><Relationship Id="rId40" Type="http://schemas.openxmlformats.org/officeDocument/2006/relationships/image" Target="../media/image55.png"/><Relationship Id="rId45" Type="http://schemas.openxmlformats.org/officeDocument/2006/relationships/image" Target="../media/image60.svg"/><Relationship Id="rId66" Type="http://schemas.openxmlformats.org/officeDocument/2006/relationships/image" Target="../media/image81.png"/><Relationship Id="rId87" Type="http://schemas.openxmlformats.org/officeDocument/2006/relationships/image" Target="../media/image102.svg"/><Relationship Id="rId61" Type="http://schemas.openxmlformats.org/officeDocument/2006/relationships/image" Target="../media/image76.svg"/><Relationship Id="rId82" Type="http://schemas.openxmlformats.org/officeDocument/2006/relationships/image" Target="../media/image97.png"/><Relationship Id="rId19" Type="http://schemas.openxmlformats.org/officeDocument/2006/relationships/image" Target="../media/image34.svg"/><Relationship Id="rId14" Type="http://schemas.openxmlformats.org/officeDocument/2006/relationships/image" Target="../media/image29.png"/><Relationship Id="rId30" Type="http://schemas.openxmlformats.org/officeDocument/2006/relationships/image" Target="../media/image45.png"/><Relationship Id="rId35" Type="http://schemas.openxmlformats.org/officeDocument/2006/relationships/image" Target="../media/image50.svg"/><Relationship Id="rId56" Type="http://schemas.openxmlformats.org/officeDocument/2006/relationships/image" Target="../media/image71.png"/><Relationship Id="rId77" Type="http://schemas.openxmlformats.org/officeDocument/2006/relationships/image" Target="../media/image92.svg"/><Relationship Id="rId100" Type="http://schemas.openxmlformats.org/officeDocument/2006/relationships/image" Target="../media/image115.png"/><Relationship Id="rId105" Type="http://schemas.openxmlformats.org/officeDocument/2006/relationships/image" Target="../media/image6.png"/><Relationship Id="rId8" Type="http://schemas.openxmlformats.org/officeDocument/2006/relationships/image" Target="../media/image23.png"/><Relationship Id="rId51" Type="http://schemas.openxmlformats.org/officeDocument/2006/relationships/image" Target="../media/image66.svg"/><Relationship Id="rId72" Type="http://schemas.openxmlformats.org/officeDocument/2006/relationships/image" Target="../media/image87.png"/><Relationship Id="rId93" Type="http://schemas.openxmlformats.org/officeDocument/2006/relationships/image" Target="../media/image108.svg"/><Relationship Id="rId98" Type="http://schemas.openxmlformats.org/officeDocument/2006/relationships/image" Target="../media/image113.png"/><Relationship Id="rId3" Type="http://schemas.openxmlformats.org/officeDocument/2006/relationships/image" Target="../media/image18.svg"/><Relationship Id="rId25" Type="http://schemas.openxmlformats.org/officeDocument/2006/relationships/image" Target="../media/image40.svg"/><Relationship Id="rId46" Type="http://schemas.openxmlformats.org/officeDocument/2006/relationships/image" Target="../media/image61.png"/><Relationship Id="rId67" Type="http://schemas.openxmlformats.org/officeDocument/2006/relationships/image" Target="../media/image8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Master" Target="../slideMasters/slideMaster1.xml"/><Relationship Id="rId5" Type="http://schemas.openxmlformats.org/officeDocument/2006/relationships/image" Target="../media/image122.png"/><Relationship Id="rId4" Type="http://schemas.openxmlformats.org/officeDocument/2006/relationships/image" Target="../media/image12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A4173B4-2792-8365-0520-11933100610F}"/>
              </a:ext>
            </a:extLst>
          </p:cNvPr>
          <p:cNvPicPr>
            <a:picLocks noChangeAspect="1"/>
          </p:cNvPicPr>
          <p:nvPr userDrawn="1"/>
        </p:nvPicPr>
        <p:blipFill>
          <a:blip r:embed="rId2"/>
          <a:stretch>
            <a:fillRect/>
          </a:stretch>
        </p:blipFill>
        <p:spPr>
          <a:xfrm>
            <a:off x="10515600" y="1738232"/>
            <a:ext cx="7772400" cy="8548768"/>
          </a:xfrm>
          <a:prstGeom prst="rect">
            <a:avLst/>
          </a:prstGeom>
        </p:spPr>
      </p:pic>
      <p:pic>
        <p:nvPicPr>
          <p:cNvPr id="3" name="Group 2174" descr="preencoded.png">
            <a:extLst>
              <a:ext uri="{FF2B5EF4-FFF2-40B4-BE49-F238E27FC236}">
                <a16:creationId xmlns:a16="http://schemas.microsoft.com/office/drawing/2014/main" id="{45C580C3-E601-1BAE-AA2D-31EE238F8EC5}"/>
              </a:ext>
            </a:extLst>
          </p:cNvPr>
          <p:cNvPicPr>
            <a:picLocks noChangeAspect="1"/>
          </p:cNvPicPr>
          <p:nvPr userDrawn="1"/>
        </p:nvPicPr>
        <p:blipFill>
          <a:blip r:embed="rId3"/>
          <a:srcRect/>
          <a:stretch/>
        </p:blipFill>
        <p:spPr>
          <a:xfrm>
            <a:off x="14163190" y="9238766"/>
            <a:ext cx="4124810" cy="1048234"/>
          </a:xfrm>
          <a:prstGeom prst="rect">
            <a:avLst/>
          </a:prstGeom>
        </p:spPr>
      </p:pic>
      <p:sp>
        <p:nvSpPr>
          <p:cNvPr id="9" name="Espace réservé du texte 8">
            <a:extLst>
              <a:ext uri="{FF2B5EF4-FFF2-40B4-BE49-F238E27FC236}">
                <a16:creationId xmlns:a16="http://schemas.microsoft.com/office/drawing/2014/main" id="{B9C9DA18-7D6C-795E-EA6E-C8E5EE4F00F6}"/>
              </a:ext>
            </a:extLst>
          </p:cNvPr>
          <p:cNvSpPr>
            <a:spLocks noGrp="1"/>
          </p:cNvSpPr>
          <p:nvPr>
            <p:ph type="body" sz="quarter" idx="10" hasCustomPrompt="1"/>
          </p:nvPr>
        </p:nvSpPr>
        <p:spPr>
          <a:xfrm>
            <a:off x="1428750" y="3877712"/>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PRESENTATION</a:t>
            </a:r>
          </a:p>
        </p:txBody>
      </p:sp>
      <p:sp>
        <p:nvSpPr>
          <p:cNvPr id="11" name="Espace réservé du texte 8">
            <a:extLst>
              <a:ext uri="{FF2B5EF4-FFF2-40B4-BE49-F238E27FC236}">
                <a16:creationId xmlns:a16="http://schemas.microsoft.com/office/drawing/2014/main" id="{F8031B90-170E-5D98-EF42-C140F79DE2F4}"/>
              </a:ext>
            </a:extLst>
          </p:cNvPr>
          <p:cNvSpPr>
            <a:spLocks noGrp="1"/>
          </p:cNvSpPr>
          <p:nvPr>
            <p:ph type="body" sz="quarter" idx="11" hasCustomPrompt="1"/>
          </p:nvPr>
        </p:nvSpPr>
        <p:spPr>
          <a:xfrm>
            <a:off x="1428750" y="5140003"/>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12" name="Espace réservé du texte 8">
            <a:extLst>
              <a:ext uri="{FF2B5EF4-FFF2-40B4-BE49-F238E27FC236}">
                <a16:creationId xmlns:a16="http://schemas.microsoft.com/office/drawing/2014/main" id="{44893A91-0868-42EB-3E81-2657D83C2A14}"/>
              </a:ext>
            </a:extLst>
          </p:cNvPr>
          <p:cNvSpPr>
            <a:spLocks noGrp="1"/>
          </p:cNvSpPr>
          <p:nvPr>
            <p:ph type="body" sz="quarter" idx="12" hasCustomPrompt="1"/>
          </p:nvPr>
        </p:nvSpPr>
        <p:spPr>
          <a:xfrm>
            <a:off x="1428750" y="7426002"/>
            <a:ext cx="4683292" cy="972041"/>
          </a:xfrm>
          <a:prstGeom prst="rect">
            <a:avLst/>
          </a:prstGeom>
        </p:spPr>
        <p:txBody>
          <a:bodyPr/>
          <a:lstStyle>
            <a:lvl1pPr marL="0" indent="0">
              <a:spcBef>
                <a:spcPts val="100"/>
              </a:spcBef>
              <a:buNone/>
              <a:defRPr sz="2630" b="1" i="0">
                <a:solidFill>
                  <a:srgbClr val="991F6D"/>
                </a:solidFill>
                <a:latin typeface="Arial Narrow" panose="020B0604020202020204" pitchFamily="34" charset="0"/>
                <a:cs typeface="Arial Narrow" panose="020B0604020202020204" pitchFamily="34" charset="0"/>
              </a:defRPr>
            </a:lvl1pPr>
          </a:lstStyle>
          <a:p>
            <a:pPr lvl="0"/>
            <a:r>
              <a:rPr lang="fr-FR" dirty="0"/>
              <a:t>Name</a:t>
            </a:r>
          </a:p>
          <a:p>
            <a:pPr lvl="0"/>
            <a:r>
              <a:rPr lang="fr-FR" dirty="0"/>
              <a:t>First </a:t>
            </a:r>
            <a:r>
              <a:rPr lang="fr-FR" dirty="0" err="1"/>
              <a:t>name</a:t>
            </a:r>
            <a:r>
              <a:rPr lang="fr-FR" dirty="0"/>
              <a:t>, last </a:t>
            </a:r>
            <a:r>
              <a:rPr lang="fr-FR" dirty="0" err="1"/>
              <a:t>name</a:t>
            </a:r>
            <a:endParaRPr lang="fr-FR" dirty="0"/>
          </a:p>
        </p:txBody>
      </p:sp>
      <p:sp>
        <p:nvSpPr>
          <p:cNvPr id="13" name="Espace réservé du texte 8">
            <a:extLst>
              <a:ext uri="{FF2B5EF4-FFF2-40B4-BE49-F238E27FC236}">
                <a16:creationId xmlns:a16="http://schemas.microsoft.com/office/drawing/2014/main" id="{CEB38686-4747-1069-55C2-B15B44B92B74}"/>
              </a:ext>
            </a:extLst>
          </p:cNvPr>
          <p:cNvSpPr>
            <a:spLocks noGrp="1"/>
          </p:cNvSpPr>
          <p:nvPr>
            <p:ph type="body" sz="quarter" idx="13" hasCustomPrompt="1"/>
          </p:nvPr>
        </p:nvSpPr>
        <p:spPr>
          <a:xfrm>
            <a:off x="1428750" y="8508846"/>
            <a:ext cx="4683292" cy="543917"/>
          </a:xfrm>
          <a:prstGeom prst="rect">
            <a:avLst/>
          </a:prstGeom>
        </p:spPr>
        <p:txBody>
          <a:bodyPr/>
          <a:lstStyle>
            <a:lvl1pPr marL="0" indent="0">
              <a:spcBef>
                <a:spcPts val="600"/>
              </a:spcBef>
              <a:buNone/>
              <a:defRPr sz="2630" b="0" i="0">
                <a:solidFill>
                  <a:srgbClr val="991F6D"/>
                </a:solidFill>
                <a:latin typeface="Arial Narrow" panose="020B0604020202020204" pitchFamily="34" charset="0"/>
                <a:cs typeface="Arial Narrow" panose="020B0604020202020204" pitchFamily="34" charset="0"/>
              </a:defRPr>
            </a:lvl1pPr>
          </a:lstStyle>
          <a:p>
            <a:pPr lvl="0"/>
            <a:r>
              <a:rPr lang="fr-FR" dirty="0"/>
              <a:t>00 </a:t>
            </a:r>
            <a:r>
              <a:rPr lang="fr-FR" dirty="0" err="1"/>
              <a:t>Month</a:t>
            </a:r>
            <a:r>
              <a:rPr lang="fr-FR" dirty="0"/>
              <a:t> 2025</a:t>
            </a:r>
          </a:p>
        </p:txBody>
      </p:sp>
      <p:pic>
        <p:nvPicPr>
          <p:cNvPr id="2" name="ESMO-Gynaecological-Cancers-Congress-2025-Logo-tagline-date-RGB " descr="preencoded.png">
            <a:extLst>
              <a:ext uri="{FF2B5EF4-FFF2-40B4-BE49-F238E27FC236}">
                <a16:creationId xmlns:a16="http://schemas.microsoft.com/office/drawing/2014/main" id="{2286C521-68F2-3DC2-E8B0-7F2689F9097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28750" y="1428750"/>
            <a:ext cx="11435100" cy="11873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Visual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1E845F4-B1D9-10DF-1F00-372EF3294E3D}"/>
              </a:ext>
            </a:extLst>
          </p:cNvPr>
          <p:cNvPicPr>
            <a:picLocks noChangeAspect="1"/>
          </p:cNvPicPr>
          <p:nvPr userDrawn="1"/>
        </p:nvPicPr>
        <p:blipFill rotWithShape="1">
          <a:blip r:embed="rId2"/>
          <a:srcRect r="31962"/>
          <a:stretch/>
        </p:blipFill>
        <p:spPr>
          <a:xfrm>
            <a:off x="13009630" y="1738232"/>
            <a:ext cx="5288193" cy="8548768"/>
          </a:xfrm>
          <a:prstGeom prst="rect">
            <a:avLst/>
          </a:prstGeom>
        </p:spPr>
      </p:pic>
      <p:sp>
        <p:nvSpPr>
          <p:cNvPr id="6" name="Content of this presentation is copyrightand responsibility of the author Permission is required for re-use">
            <a:extLst>
              <a:ext uri="{FF2B5EF4-FFF2-40B4-BE49-F238E27FC236}">
                <a16:creationId xmlns:a16="http://schemas.microsoft.com/office/drawing/2014/main" id="{8682D5A5-A524-DEF4-9DF4-396D38E813E6}"/>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sp>
        <p:nvSpPr>
          <p:cNvPr id="10" name="Espace réservé du texte 8">
            <a:extLst>
              <a:ext uri="{FF2B5EF4-FFF2-40B4-BE49-F238E27FC236}">
                <a16:creationId xmlns:a16="http://schemas.microsoft.com/office/drawing/2014/main" id="{CA6B783B-ED58-5F95-B652-B1E24B3249BD}"/>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12" name="Espace réservé du texte 9">
            <a:extLst>
              <a:ext uri="{FF2B5EF4-FFF2-40B4-BE49-F238E27FC236}">
                <a16:creationId xmlns:a16="http://schemas.microsoft.com/office/drawing/2014/main" id="{122B9CBE-1C42-53D2-040E-CE9FAADFC55C}"/>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pic>
        <p:nvPicPr>
          <p:cNvPr id="3" name="Rectangle 95" descr="preencoded.png">
            <a:extLst>
              <a:ext uri="{FF2B5EF4-FFF2-40B4-BE49-F238E27FC236}">
                <a16:creationId xmlns:a16="http://schemas.microsoft.com/office/drawing/2014/main" id="{ED877C8D-630A-1468-1074-E9BE0184C428}"/>
              </a:ext>
            </a:extLst>
          </p:cNvPr>
          <p:cNvPicPr>
            <a:picLocks noChangeAspect="1"/>
          </p:cNvPicPr>
          <p:nvPr userDrawn="1"/>
        </p:nvPicPr>
        <p:blipFill>
          <a:blip r:embed="rId3"/>
          <a:srcRect/>
          <a:stretch/>
        </p:blipFill>
        <p:spPr>
          <a:xfrm>
            <a:off x="16068190" y="9238766"/>
            <a:ext cx="2219810" cy="1048234"/>
          </a:xfrm>
          <a:prstGeom prst="rect">
            <a:avLst/>
          </a:prstGeom>
        </p:spPr>
      </p:pic>
      <p:pic>
        <p:nvPicPr>
          <p:cNvPr id="8" name="Group 399" descr="preencoded.png">
            <a:extLst>
              <a:ext uri="{FF2B5EF4-FFF2-40B4-BE49-F238E27FC236}">
                <a16:creationId xmlns:a16="http://schemas.microsoft.com/office/drawing/2014/main" id="{BD828994-3964-5677-DDC7-B33E1E970E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722722" y="9651995"/>
            <a:ext cx="1265767" cy="330201"/>
          </a:xfrm>
          <a:prstGeom prst="rect">
            <a:avLst/>
          </a:prstGeom>
        </p:spPr>
      </p:pic>
      <p:sp>
        <p:nvSpPr>
          <p:cNvPr id="4" name="Espace réservé du texte 2">
            <a:extLst>
              <a:ext uri="{FF2B5EF4-FFF2-40B4-BE49-F238E27FC236}">
                <a16:creationId xmlns:a16="http://schemas.microsoft.com/office/drawing/2014/main" id="{1662A4DF-CD04-426F-7F94-0589B8773B8F}"/>
              </a:ext>
            </a:extLst>
          </p:cNvPr>
          <p:cNvSpPr>
            <a:spLocks noGrp="1"/>
          </p:cNvSpPr>
          <p:nvPr>
            <p:ph type="body" sz="quarter" idx="14" hasCustomPrompt="1"/>
          </p:nvPr>
        </p:nvSpPr>
        <p:spPr>
          <a:xfrm>
            <a:off x="1428750" y="2590832"/>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6814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Notes 1">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DCD3AC5-D388-3FB4-DF70-56AA22E2B1F8}"/>
              </a:ext>
            </a:extLst>
          </p:cNvPr>
          <p:cNvPicPr>
            <a:picLocks noChangeAspect="1"/>
          </p:cNvPicPr>
          <p:nvPr userDrawn="1"/>
        </p:nvPicPr>
        <p:blipFill>
          <a:blip r:embed="rId2"/>
          <a:stretch>
            <a:fillRect/>
          </a:stretch>
        </p:blipFill>
        <p:spPr>
          <a:xfrm>
            <a:off x="10515600" y="-379106"/>
            <a:ext cx="7772400" cy="8548768"/>
          </a:xfrm>
          <a:prstGeom prst="rect">
            <a:avLst/>
          </a:prstGeom>
        </p:spPr>
      </p:pic>
      <p:pic>
        <p:nvPicPr>
          <p:cNvPr id="5" name="Rectangle 103" descr="preencoded.png">
            <a:extLst>
              <a:ext uri="{FF2B5EF4-FFF2-40B4-BE49-F238E27FC236}">
                <a16:creationId xmlns:a16="http://schemas.microsoft.com/office/drawing/2014/main" id="{AE75E951-FCC0-97F3-A82D-BB953883D1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7905750"/>
            <a:ext cx="18288000" cy="2381250"/>
          </a:xfrm>
          <a:prstGeom prst="rect">
            <a:avLst/>
          </a:prstGeom>
        </p:spPr>
      </p:pic>
      <p:pic>
        <p:nvPicPr>
          <p:cNvPr id="6" name="Vector" descr="preencoded.png">
            <a:extLst>
              <a:ext uri="{FF2B5EF4-FFF2-40B4-BE49-F238E27FC236}">
                <a16:creationId xmlns:a16="http://schemas.microsoft.com/office/drawing/2014/main" id="{12BE4D53-7AB8-6BB3-3316-1DED139E1BD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4954250" y="4572000"/>
            <a:ext cx="3333750" cy="3333750"/>
          </a:xfrm>
          <a:prstGeom prst="rect">
            <a:avLst/>
          </a:prstGeom>
        </p:spPr>
      </p:pic>
      <p:sp>
        <p:nvSpPr>
          <p:cNvPr id="2" name="Espace réservé du texte 8">
            <a:extLst>
              <a:ext uri="{FF2B5EF4-FFF2-40B4-BE49-F238E27FC236}">
                <a16:creationId xmlns:a16="http://schemas.microsoft.com/office/drawing/2014/main" id="{B8770D00-9A3D-B590-E43A-EBB0705010B0}"/>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8C07CF53-7102-7698-45AD-FEC93BBA11A8}"/>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rgbClr val="D81480"/>
                </a:solidFill>
                <a:latin typeface="Arial Narrow" panose="020B0604020202020204" pitchFamily="34" charset="0"/>
                <a:cs typeface="Arial Narrow" panose="020B0604020202020204" pitchFamily="34" charset="0"/>
              </a:defRPr>
            </a:lvl1pPr>
          </a:lstStyle>
          <a:p>
            <a:pPr lvl="0"/>
            <a:r>
              <a:rPr lang="fr-FR" dirty="0"/>
              <a:t>Notes</a:t>
            </a:r>
          </a:p>
        </p:txBody>
      </p:sp>
      <p:pic>
        <p:nvPicPr>
          <p:cNvPr id="9" name="Rectangle 95" descr="preencoded.png">
            <a:extLst>
              <a:ext uri="{FF2B5EF4-FFF2-40B4-BE49-F238E27FC236}">
                <a16:creationId xmlns:a16="http://schemas.microsoft.com/office/drawing/2014/main" id="{42CDC33F-CA66-3011-47AF-BF96BB3D25C5}"/>
              </a:ext>
            </a:extLst>
          </p:cNvPr>
          <p:cNvPicPr>
            <a:picLocks noChangeAspect="1"/>
          </p:cNvPicPr>
          <p:nvPr userDrawn="1"/>
        </p:nvPicPr>
        <p:blipFill>
          <a:blip r:embed="rId7"/>
          <a:srcRect/>
          <a:stretch/>
        </p:blipFill>
        <p:spPr>
          <a:xfrm>
            <a:off x="16068190" y="9238766"/>
            <a:ext cx="2219810" cy="1048234"/>
          </a:xfrm>
          <a:prstGeom prst="rect">
            <a:avLst/>
          </a:prstGeom>
        </p:spPr>
      </p:pic>
      <p:pic>
        <p:nvPicPr>
          <p:cNvPr id="10" name="Group 399" descr="preencoded.png">
            <a:extLst>
              <a:ext uri="{FF2B5EF4-FFF2-40B4-BE49-F238E27FC236}">
                <a16:creationId xmlns:a16="http://schemas.microsoft.com/office/drawing/2014/main" id="{3B96D82A-A877-7436-56E4-B9E7069EB169}"/>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92402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Notes 2">
    <p:spTree>
      <p:nvGrpSpPr>
        <p:cNvPr id="1" name=""/>
        <p:cNvGrpSpPr/>
        <p:nvPr/>
      </p:nvGrpSpPr>
      <p:grpSpPr>
        <a:xfrm>
          <a:off x="0" y="0"/>
          <a:ext cx="0" cy="0"/>
          <a:chOff x="0" y="0"/>
          <a:chExt cx="0" cy="0"/>
        </a:xfrm>
      </p:grpSpPr>
      <p:pic>
        <p:nvPicPr>
          <p:cNvPr id="6" name="Rectangle 103" descr="preencoded.png">
            <a:extLst>
              <a:ext uri="{FF2B5EF4-FFF2-40B4-BE49-F238E27FC236}">
                <a16:creationId xmlns:a16="http://schemas.microsoft.com/office/drawing/2014/main" id="{4C841343-DA91-2FEB-E65D-3EF834ADF6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7905750"/>
            <a:ext cx="18288000" cy="2381250"/>
          </a:xfrm>
          <a:prstGeom prst="rect">
            <a:avLst/>
          </a:prstGeom>
        </p:spPr>
      </p:pic>
      <p:pic>
        <p:nvPicPr>
          <p:cNvPr id="11" name="Vector" descr="preencoded.png">
            <a:extLst>
              <a:ext uri="{FF2B5EF4-FFF2-40B4-BE49-F238E27FC236}">
                <a16:creationId xmlns:a16="http://schemas.microsoft.com/office/drawing/2014/main" id="{D49A7710-28FC-57DA-CF37-02FEBB9C67A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954250" y="4572000"/>
            <a:ext cx="3333750" cy="3333750"/>
          </a:xfrm>
          <a:prstGeom prst="rect">
            <a:avLst/>
          </a:prstGeom>
        </p:spPr>
      </p:pic>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rgbClr val="D81480"/>
                </a:solidFill>
                <a:latin typeface="Arial Narrow" panose="020B0604020202020204" pitchFamily="34" charset="0"/>
                <a:cs typeface="Arial Narrow" panose="020B0604020202020204" pitchFamily="34" charset="0"/>
              </a:defRPr>
            </a:lvl1pPr>
          </a:lstStyle>
          <a:p>
            <a:pPr lvl="0"/>
            <a:r>
              <a:rPr lang="fr-FR" dirty="0"/>
              <a:t>Notes</a:t>
            </a:r>
          </a:p>
        </p:txBody>
      </p:sp>
      <p:sp>
        <p:nvSpPr>
          <p:cNvPr id="9" name="Espace réservé du texte 8">
            <a:extLst>
              <a:ext uri="{FF2B5EF4-FFF2-40B4-BE49-F238E27FC236}">
                <a16:creationId xmlns:a16="http://schemas.microsoft.com/office/drawing/2014/main" id="{1927E9E9-6871-4A58-95EE-7F35DA67F9EA}"/>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10" name="Espace réservé du texte 8">
            <a:extLst>
              <a:ext uri="{FF2B5EF4-FFF2-40B4-BE49-F238E27FC236}">
                <a16:creationId xmlns:a16="http://schemas.microsoft.com/office/drawing/2014/main" id="{89F3FCAC-40F8-3FB0-C227-8934B23A5CB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2" name="Rectangle 95" descr="preencoded.png">
            <a:extLst>
              <a:ext uri="{FF2B5EF4-FFF2-40B4-BE49-F238E27FC236}">
                <a16:creationId xmlns:a16="http://schemas.microsoft.com/office/drawing/2014/main" id="{CF8C330E-7BFB-2265-8DB0-76C267866533}"/>
              </a:ext>
            </a:extLst>
          </p:cNvPr>
          <p:cNvPicPr>
            <a:picLocks noChangeAspect="1"/>
          </p:cNvPicPr>
          <p:nvPr userDrawn="1"/>
        </p:nvPicPr>
        <p:blipFill>
          <a:blip r:embed="rId6"/>
          <a:srcRect/>
          <a:stretch/>
        </p:blipFill>
        <p:spPr>
          <a:xfrm>
            <a:off x="16068190" y="9238766"/>
            <a:ext cx="2219810" cy="1048234"/>
          </a:xfrm>
          <a:prstGeom prst="rect">
            <a:avLst/>
          </a:prstGeom>
        </p:spPr>
      </p:pic>
      <p:pic>
        <p:nvPicPr>
          <p:cNvPr id="7" name="Group 399" descr="preencoded.png">
            <a:extLst>
              <a:ext uri="{FF2B5EF4-FFF2-40B4-BE49-F238E27FC236}">
                <a16:creationId xmlns:a16="http://schemas.microsoft.com/office/drawing/2014/main" id="{34EFE5AA-A4D5-77F2-E333-6B72342665B9}"/>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6722722" y="9651995"/>
            <a:ext cx="1265767" cy="330201"/>
          </a:xfrm>
          <a:prstGeom prst="rect">
            <a:avLst/>
          </a:prstGeom>
        </p:spPr>
      </p:pic>
      <p:sp>
        <p:nvSpPr>
          <p:cNvPr id="3" name="Espace réservé du texte 2">
            <a:extLst>
              <a:ext uri="{FF2B5EF4-FFF2-40B4-BE49-F238E27FC236}">
                <a16:creationId xmlns:a16="http://schemas.microsoft.com/office/drawing/2014/main" id="{DC064BAD-2098-A2EF-6E7C-A82E5FBE33A9}"/>
              </a:ext>
            </a:extLst>
          </p:cNvPr>
          <p:cNvSpPr>
            <a:spLocks noGrp="1"/>
          </p:cNvSpPr>
          <p:nvPr>
            <p:ph type="body" sz="quarter" idx="13" hasCustomPrompt="1"/>
          </p:nvPr>
        </p:nvSpPr>
        <p:spPr>
          <a:xfrm>
            <a:off x="1428750" y="3495665"/>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309275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Notes 3">
    <p:spTree>
      <p:nvGrpSpPr>
        <p:cNvPr id="1" name=""/>
        <p:cNvGrpSpPr/>
        <p:nvPr/>
      </p:nvGrpSpPr>
      <p:grpSpPr>
        <a:xfrm>
          <a:off x="0" y="0"/>
          <a:ext cx="0" cy="0"/>
          <a:chOff x="0" y="0"/>
          <a:chExt cx="0" cy="0"/>
        </a:xfrm>
      </p:grpSpPr>
      <p:pic>
        <p:nvPicPr>
          <p:cNvPr id="5" name="Rectangle 103" descr="preencoded.png">
            <a:extLst>
              <a:ext uri="{FF2B5EF4-FFF2-40B4-BE49-F238E27FC236}">
                <a16:creationId xmlns:a16="http://schemas.microsoft.com/office/drawing/2014/main" id="{E5A00C19-E5CB-02EF-D610-BE3C1106DC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7905750"/>
            <a:ext cx="18288000" cy="2381250"/>
          </a:xfrm>
          <a:prstGeom prst="rect">
            <a:avLst/>
          </a:prstGeom>
        </p:spPr>
      </p:pic>
      <p:pic>
        <p:nvPicPr>
          <p:cNvPr id="6" name="Vector" descr="preencoded.png">
            <a:extLst>
              <a:ext uri="{FF2B5EF4-FFF2-40B4-BE49-F238E27FC236}">
                <a16:creationId xmlns:a16="http://schemas.microsoft.com/office/drawing/2014/main" id="{FF9011D4-5B32-761E-AAFD-45DD2AFB79A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954250" y="4572000"/>
            <a:ext cx="3333750" cy="3333750"/>
          </a:xfrm>
          <a:prstGeom prst="rect">
            <a:avLst/>
          </a:prstGeom>
        </p:spPr>
      </p:pic>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rgbClr val="D81480"/>
                </a:solidFill>
                <a:latin typeface="Arial Narrow" panose="020B0604020202020204" pitchFamily="34" charset="0"/>
                <a:cs typeface="Arial Narrow" panose="020B0604020202020204" pitchFamily="34" charset="0"/>
              </a:defRPr>
            </a:lvl1pPr>
          </a:lstStyle>
          <a:p>
            <a:pPr lvl="0"/>
            <a:r>
              <a:rPr lang="fr-FR" dirty="0"/>
              <a:t>Notes</a:t>
            </a:r>
          </a:p>
        </p:txBody>
      </p:sp>
      <p:sp>
        <p:nvSpPr>
          <p:cNvPr id="9" name="Espace réservé du texte 8">
            <a:extLst>
              <a:ext uri="{FF2B5EF4-FFF2-40B4-BE49-F238E27FC236}">
                <a16:creationId xmlns:a16="http://schemas.microsoft.com/office/drawing/2014/main" id="{1927E9E9-6871-4A58-95EE-7F35DA67F9EA}"/>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pic>
        <p:nvPicPr>
          <p:cNvPr id="7" name="Rectangle 95" descr="preencoded.png">
            <a:extLst>
              <a:ext uri="{FF2B5EF4-FFF2-40B4-BE49-F238E27FC236}">
                <a16:creationId xmlns:a16="http://schemas.microsoft.com/office/drawing/2014/main" id="{9F98DE30-1AE2-6C1A-8251-5EEDD793326A}"/>
              </a:ext>
            </a:extLst>
          </p:cNvPr>
          <p:cNvPicPr>
            <a:picLocks noChangeAspect="1"/>
          </p:cNvPicPr>
          <p:nvPr userDrawn="1"/>
        </p:nvPicPr>
        <p:blipFill>
          <a:blip r:embed="rId6"/>
          <a:srcRect/>
          <a:stretch/>
        </p:blipFill>
        <p:spPr>
          <a:xfrm>
            <a:off x="16068190" y="9238766"/>
            <a:ext cx="2219810" cy="1048234"/>
          </a:xfrm>
          <a:prstGeom prst="rect">
            <a:avLst/>
          </a:prstGeom>
        </p:spPr>
      </p:pic>
      <p:pic>
        <p:nvPicPr>
          <p:cNvPr id="10" name="Group 399" descr="preencoded.png">
            <a:extLst>
              <a:ext uri="{FF2B5EF4-FFF2-40B4-BE49-F238E27FC236}">
                <a16:creationId xmlns:a16="http://schemas.microsoft.com/office/drawing/2014/main" id="{2B0F14A4-EF09-6C24-C2FE-ADB10F8331B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6722722" y="9651995"/>
            <a:ext cx="1265767" cy="330201"/>
          </a:xfrm>
          <a:prstGeom prst="rect">
            <a:avLst/>
          </a:prstGeom>
        </p:spPr>
      </p:pic>
      <p:sp>
        <p:nvSpPr>
          <p:cNvPr id="3" name="Espace réservé du texte 2">
            <a:extLst>
              <a:ext uri="{FF2B5EF4-FFF2-40B4-BE49-F238E27FC236}">
                <a16:creationId xmlns:a16="http://schemas.microsoft.com/office/drawing/2014/main" id="{0102F9B2-72BC-6E48-7DDB-A4226A4A8E10}"/>
              </a:ext>
            </a:extLst>
          </p:cNvPr>
          <p:cNvSpPr>
            <a:spLocks noGrp="1"/>
          </p:cNvSpPr>
          <p:nvPr>
            <p:ph type="body" sz="quarter" idx="14" hasCustomPrompt="1"/>
          </p:nvPr>
        </p:nvSpPr>
        <p:spPr>
          <a:xfrm>
            <a:off x="1428750" y="2590832"/>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208220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2 titles">
    <p:spTree>
      <p:nvGrpSpPr>
        <p:cNvPr id="1" name=""/>
        <p:cNvGrpSpPr/>
        <p:nvPr/>
      </p:nvGrpSpPr>
      <p:grpSpPr>
        <a:xfrm>
          <a:off x="0" y="0"/>
          <a:ext cx="0" cy="0"/>
          <a:chOff x="0" y="0"/>
          <a:chExt cx="0" cy="0"/>
        </a:xfrm>
      </p:grpSpPr>
      <p:pic>
        <p:nvPicPr>
          <p:cNvPr id="3" name="Rectangle 696" descr="preencoded.png">
            <a:extLst>
              <a:ext uri="{FF2B5EF4-FFF2-40B4-BE49-F238E27FC236}">
                <a16:creationId xmlns:a16="http://schemas.microsoft.com/office/drawing/2014/main" id="{DF14D86F-CF4C-2212-8F15-FA3DF9F66F4E}"/>
              </a:ext>
            </a:extLst>
          </p:cNvPr>
          <p:cNvPicPr>
            <a:picLocks noChangeAspect="1"/>
          </p:cNvPicPr>
          <p:nvPr userDrawn="1"/>
        </p:nvPicPr>
        <p:blipFill>
          <a:blip r:embed="rId2"/>
          <a:srcRect/>
          <a:stretch/>
        </p:blipFill>
        <p:spPr>
          <a:xfrm>
            <a:off x="1333016" y="3476141"/>
            <a:ext cx="8103891" cy="5541666"/>
          </a:xfrm>
          <a:prstGeom prst="rect">
            <a:avLst/>
          </a:prstGeom>
        </p:spPr>
      </p:pic>
      <p:pic>
        <p:nvPicPr>
          <p:cNvPr id="4" name="Rectangle 698" descr="preencoded.png">
            <a:extLst>
              <a:ext uri="{FF2B5EF4-FFF2-40B4-BE49-F238E27FC236}">
                <a16:creationId xmlns:a16="http://schemas.microsoft.com/office/drawing/2014/main" id="{98111DF9-F839-E3FA-EE82-6C03DB213F4F}"/>
              </a:ext>
            </a:extLst>
          </p:cNvPr>
          <p:cNvPicPr>
            <a:picLocks noChangeAspect="1"/>
          </p:cNvPicPr>
          <p:nvPr userDrawn="1"/>
        </p:nvPicPr>
        <p:blipFill>
          <a:blip r:embed="rId3"/>
          <a:srcRect/>
          <a:stretch/>
        </p:blipFill>
        <p:spPr>
          <a:xfrm>
            <a:off x="9419740" y="3476141"/>
            <a:ext cx="8075318" cy="5541666"/>
          </a:xfrm>
          <a:prstGeom prst="rect">
            <a:avLst/>
          </a:prstGeom>
        </p:spPr>
      </p:pic>
      <p:sp>
        <p:nvSpPr>
          <p:cNvPr id="2" name="Espace réservé du texte 8">
            <a:extLst>
              <a:ext uri="{FF2B5EF4-FFF2-40B4-BE49-F238E27FC236}">
                <a16:creationId xmlns:a16="http://schemas.microsoft.com/office/drawing/2014/main" id="{BF606252-868B-CE68-5B32-B65236C96F0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054B066B-B56A-AFB3-18F1-B5D77549F213}"/>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12" name="Rectangle 95" descr="preencoded.png">
            <a:extLst>
              <a:ext uri="{FF2B5EF4-FFF2-40B4-BE49-F238E27FC236}">
                <a16:creationId xmlns:a16="http://schemas.microsoft.com/office/drawing/2014/main" id="{9BE3E29D-799B-3EB9-6514-7DCB7619568F}"/>
              </a:ext>
            </a:extLst>
          </p:cNvPr>
          <p:cNvPicPr>
            <a:picLocks noChangeAspect="1"/>
          </p:cNvPicPr>
          <p:nvPr userDrawn="1"/>
        </p:nvPicPr>
        <p:blipFill>
          <a:blip r:embed="rId4"/>
          <a:srcRect/>
          <a:stretch/>
        </p:blipFill>
        <p:spPr>
          <a:xfrm>
            <a:off x="16068190" y="9238766"/>
            <a:ext cx="2219810" cy="1048234"/>
          </a:xfrm>
          <a:prstGeom prst="rect">
            <a:avLst/>
          </a:prstGeom>
        </p:spPr>
      </p:pic>
      <p:pic>
        <p:nvPicPr>
          <p:cNvPr id="13" name="Group 399" descr="preencoded.png">
            <a:extLst>
              <a:ext uri="{FF2B5EF4-FFF2-40B4-BE49-F238E27FC236}">
                <a16:creationId xmlns:a16="http://schemas.microsoft.com/office/drawing/2014/main" id="{D97DD967-EB47-82FC-1600-F87772190CD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6722722" y="9651995"/>
            <a:ext cx="1265767" cy="330201"/>
          </a:xfrm>
          <a:prstGeom prst="rect">
            <a:avLst/>
          </a:prstGeom>
        </p:spPr>
      </p:pic>
      <p:sp>
        <p:nvSpPr>
          <p:cNvPr id="14" name="Espace réservé du texte 13">
            <a:extLst>
              <a:ext uri="{FF2B5EF4-FFF2-40B4-BE49-F238E27FC236}">
                <a16:creationId xmlns:a16="http://schemas.microsoft.com/office/drawing/2014/main" id="{891966FF-F4DE-5287-4675-AFEEE0124EE1}"/>
              </a:ext>
            </a:extLst>
          </p:cNvPr>
          <p:cNvSpPr>
            <a:spLocks noGrp="1"/>
          </p:cNvSpPr>
          <p:nvPr>
            <p:ph type="body" sz="quarter" idx="16" hasCustomPrompt="1"/>
          </p:nvPr>
        </p:nvSpPr>
        <p:spPr>
          <a:xfrm>
            <a:off x="1982202"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16" name="Espace réservé du texte 13">
            <a:extLst>
              <a:ext uri="{FF2B5EF4-FFF2-40B4-BE49-F238E27FC236}">
                <a16:creationId xmlns:a16="http://schemas.microsoft.com/office/drawing/2014/main" id="{94FA36C6-457A-EAD6-C561-0FBD979D7E56}"/>
              </a:ext>
            </a:extLst>
          </p:cNvPr>
          <p:cNvSpPr>
            <a:spLocks noGrp="1"/>
          </p:cNvSpPr>
          <p:nvPr>
            <p:ph type="body" sz="quarter" idx="17" hasCustomPrompt="1"/>
          </p:nvPr>
        </p:nvSpPr>
        <p:spPr>
          <a:xfrm>
            <a:off x="10081173"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20" name="Espace réservé du texte 19">
            <a:extLst>
              <a:ext uri="{FF2B5EF4-FFF2-40B4-BE49-F238E27FC236}">
                <a16:creationId xmlns:a16="http://schemas.microsoft.com/office/drawing/2014/main" id="{0D993CF6-0CB3-4062-1497-3F984CA082D9}"/>
              </a:ext>
            </a:extLst>
          </p:cNvPr>
          <p:cNvSpPr>
            <a:spLocks noGrp="1"/>
          </p:cNvSpPr>
          <p:nvPr>
            <p:ph type="body" sz="quarter" idx="18" hasCustomPrompt="1"/>
          </p:nvPr>
        </p:nvSpPr>
        <p:spPr>
          <a:xfrm>
            <a:off x="1982788" y="4955708"/>
            <a:ext cx="6450012" cy="34131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a:t>
            </a:r>
            <a:r>
              <a:rPr lang="fr-FR" dirty="0"/>
              <a:t>, </a:t>
            </a:r>
            <a:r>
              <a:rPr lang="fr-FR" dirty="0" err="1"/>
              <a:t>vulputate</a:t>
            </a:r>
            <a:r>
              <a:rPr lang="fr-FR" dirty="0"/>
              <a:t> </a:t>
            </a:r>
            <a:r>
              <a:rPr lang="fr-FR" dirty="0" err="1"/>
              <a:t>eget</a:t>
            </a:r>
            <a:r>
              <a:rPr lang="fr-FR" dirty="0"/>
              <a:t> nunc. Morbi </a:t>
            </a:r>
            <a:r>
              <a:rPr lang="fr-FR" dirty="0" err="1"/>
              <a:t>faucibus</a:t>
            </a:r>
            <a:r>
              <a:rPr lang="fr-FR" dirty="0"/>
              <a:t> </a:t>
            </a:r>
            <a:r>
              <a:rPr lang="fr-FR" dirty="0" err="1"/>
              <a:t>odio</a:t>
            </a:r>
            <a:r>
              <a:rPr lang="fr-FR" dirty="0"/>
              <a:t> non </a:t>
            </a:r>
            <a:r>
              <a:rPr lang="fr-FR" dirty="0" err="1"/>
              <a:t>orci</a:t>
            </a:r>
            <a:r>
              <a:rPr lang="fr-FR" dirty="0"/>
              <a:t> </a:t>
            </a:r>
            <a:r>
              <a:rPr lang="fr-FR" dirty="0" err="1"/>
              <a:t>maximus</a:t>
            </a:r>
            <a:r>
              <a:rPr lang="fr-FR" dirty="0"/>
              <a:t>, </a:t>
            </a:r>
            <a:r>
              <a:rPr lang="fr-FR" dirty="0" err="1"/>
              <a:t>sed</a:t>
            </a:r>
            <a:r>
              <a:rPr lang="fr-FR" dirty="0"/>
              <a:t> tristique </a:t>
            </a:r>
            <a:r>
              <a:rPr lang="fr-FR" dirty="0" err="1"/>
              <a:t>enim</a:t>
            </a:r>
            <a:r>
              <a:rPr lang="fr-FR" dirty="0"/>
              <a:t> </a:t>
            </a:r>
            <a:r>
              <a:rPr lang="fr-FR" dirty="0" err="1"/>
              <a:t>sollicitudin</a:t>
            </a:r>
            <a:r>
              <a:rPr lang="fr-FR" dirty="0"/>
              <a:t>. </a:t>
            </a:r>
            <a:r>
              <a:rPr lang="fr-FR" dirty="0" err="1"/>
              <a:t>Pellentesque</a:t>
            </a:r>
            <a:r>
              <a:rPr lang="fr-FR" dirty="0"/>
              <a:t> habitant morbi tristique </a:t>
            </a:r>
            <a:r>
              <a:rPr lang="fr-FR" dirty="0" err="1"/>
              <a:t>senectus</a:t>
            </a:r>
            <a:r>
              <a:rPr lang="fr-FR" dirty="0"/>
              <a:t> et </a:t>
            </a:r>
            <a:r>
              <a:rPr lang="fr-FR" dirty="0" err="1"/>
              <a:t>netus</a:t>
            </a:r>
            <a:r>
              <a:rPr lang="fr-FR" dirty="0"/>
              <a:t>.</a:t>
            </a:r>
          </a:p>
        </p:txBody>
      </p:sp>
      <p:sp>
        <p:nvSpPr>
          <p:cNvPr id="21" name="Espace réservé du texte 19">
            <a:extLst>
              <a:ext uri="{FF2B5EF4-FFF2-40B4-BE49-F238E27FC236}">
                <a16:creationId xmlns:a16="http://schemas.microsoft.com/office/drawing/2014/main" id="{64EFCDDE-CE79-4E0D-6D53-9EE79B9F73C5}"/>
              </a:ext>
            </a:extLst>
          </p:cNvPr>
          <p:cNvSpPr>
            <a:spLocks noGrp="1"/>
          </p:cNvSpPr>
          <p:nvPr>
            <p:ph type="body" sz="quarter" idx="19" hasCustomPrompt="1"/>
          </p:nvPr>
        </p:nvSpPr>
        <p:spPr>
          <a:xfrm>
            <a:off x="10085388" y="4955708"/>
            <a:ext cx="6450012" cy="34131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a:t>
            </a:r>
            <a:r>
              <a:rPr lang="fr-FR" dirty="0"/>
              <a:t>, </a:t>
            </a:r>
            <a:r>
              <a:rPr lang="fr-FR" dirty="0" err="1"/>
              <a:t>vulputate</a:t>
            </a:r>
            <a:r>
              <a:rPr lang="fr-FR" dirty="0"/>
              <a:t> </a:t>
            </a:r>
            <a:r>
              <a:rPr lang="fr-FR" dirty="0" err="1"/>
              <a:t>eget</a:t>
            </a:r>
            <a:r>
              <a:rPr lang="fr-FR" dirty="0"/>
              <a:t> nunc. Morbi </a:t>
            </a:r>
            <a:r>
              <a:rPr lang="fr-FR" dirty="0" err="1"/>
              <a:t>faucibus</a:t>
            </a:r>
            <a:r>
              <a:rPr lang="fr-FR" dirty="0"/>
              <a:t> </a:t>
            </a:r>
            <a:r>
              <a:rPr lang="fr-FR" dirty="0" err="1"/>
              <a:t>odio</a:t>
            </a:r>
            <a:r>
              <a:rPr lang="fr-FR" dirty="0"/>
              <a:t> non </a:t>
            </a:r>
            <a:r>
              <a:rPr lang="fr-FR" dirty="0" err="1"/>
              <a:t>orci</a:t>
            </a:r>
            <a:r>
              <a:rPr lang="fr-FR" dirty="0"/>
              <a:t> </a:t>
            </a:r>
            <a:r>
              <a:rPr lang="fr-FR" dirty="0" err="1"/>
              <a:t>maximus</a:t>
            </a:r>
            <a:r>
              <a:rPr lang="fr-FR" dirty="0"/>
              <a:t>, </a:t>
            </a:r>
            <a:r>
              <a:rPr lang="fr-FR" dirty="0" err="1"/>
              <a:t>sed</a:t>
            </a:r>
            <a:r>
              <a:rPr lang="fr-FR" dirty="0"/>
              <a:t> tristique </a:t>
            </a:r>
            <a:r>
              <a:rPr lang="fr-FR" dirty="0" err="1"/>
              <a:t>enim</a:t>
            </a:r>
            <a:r>
              <a:rPr lang="fr-FR" dirty="0"/>
              <a:t> </a:t>
            </a:r>
            <a:r>
              <a:rPr lang="fr-FR" dirty="0" err="1"/>
              <a:t>sollicitudin</a:t>
            </a:r>
            <a:r>
              <a:rPr lang="fr-FR" dirty="0"/>
              <a:t>. </a:t>
            </a:r>
            <a:r>
              <a:rPr lang="fr-FR" dirty="0" err="1"/>
              <a:t>Pellentesque</a:t>
            </a:r>
            <a:r>
              <a:rPr lang="fr-FR" dirty="0"/>
              <a:t> habitant morbi tristique </a:t>
            </a:r>
            <a:r>
              <a:rPr lang="fr-FR" dirty="0" err="1"/>
              <a:t>senectus</a:t>
            </a:r>
            <a:r>
              <a:rPr lang="fr-FR" dirty="0"/>
              <a:t> et </a:t>
            </a:r>
            <a:r>
              <a:rPr lang="fr-FR" dirty="0" err="1"/>
              <a:t>netus</a:t>
            </a:r>
            <a:r>
              <a:rPr lang="fr-FR" dirty="0"/>
              <a:t>.</a:t>
            </a:r>
          </a:p>
        </p:txBody>
      </p:sp>
    </p:spTree>
    <p:extLst>
      <p:ext uri="{BB962C8B-B14F-4D97-AF65-F5344CB8AC3E}">
        <p14:creationId xmlns:p14="http://schemas.microsoft.com/office/powerpoint/2010/main" val="322264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3 titles">
    <p:spTree>
      <p:nvGrpSpPr>
        <p:cNvPr id="1" name=""/>
        <p:cNvGrpSpPr/>
        <p:nvPr/>
      </p:nvGrpSpPr>
      <p:grpSpPr>
        <a:xfrm>
          <a:off x="0" y="0"/>
          <a:ext cx="0" cy="0"/>
          <a:chOff x="0" y="0"/>
          <a:chExt cx="0" cy="0"/>
        </a:xfrm>
      </p:grpSpPr>
      <p:pic>
        <p:nvPicPr>
          <p:cNvPr id="2" name="Rectangle 696" descr="preencoded.png">
            <a:extLst>
              <a:ext uri="{FF2B5EF4-FFF2-40B4-BE49-F238E27FC236}">
                <a16:creationId xmlns:a16="http://schemas.microsoft.com/office/drawing/2014/main" id="{14E6B72B-41A5-ACA3-75ED-67B4B2ACAFFC}"/>
              </a:ext>
            </a:extLst>
          </p:cNvPr>
          <p:cNvPicPr>
            <a:picLocks noChangeAspect="1"/>
          </p:cNvPicPr>
          <p:nvPr userDrawn="1"/>
        </p:nvPicPr>
        <p:blipFill>
          <a:blip r:embed="rId2"/>
          <a:srcRect/>
          <a:stretch/>
        </p:blipFill>
        <p:spPr>
          <a:xfrm>
            <a:off x="1333015" y="3476141"/>
            <a:ext cx="5398793" cy="5541666"/>
          </a:xfrm>
          <a:prstGeom prst="rect">
            <a:avLst/>
          </a:prstGeom>
        </p:spPr>
      </p:pic>
      <p:pic>
        <p:nvPicPr>
          <p:cNvPr id="7" name="Rectangle 698" descr="preencoded.png">
            <a:extLst>
              <a:ext uri="{FF2B5EF4-FFF2-40B4-BE49-F238E27FC236}">
                <a16:creationId xmlns:a16="http://schemas.microsoft.com/office/drawing/2014/main" id="{B79581A2-B761-A943-2B40-DC38F9740B03}"/>
              </a:ext>
            </a:extLst>
          </p:cNvPr>
          <p:cNvPicPr>
            <a:picLocks noChangeAspect="1"/>
          </p:cNvPicPr>
          <p:nvPr userDrawn="1"/>
        </p:nvPicPr>
        <p:blipFill>
          <a:blip r:embed="rId2"/>
          <a:srcRect/>
          <a:stretch/>
        </p:blipFill>
        <p:spPr>
          <a:xfrm>
            <a:off x="6714640" y="3476141"/>
            <a:ext cx="5398793" cy="5541666"/>
          </a:xfrm>
          <a:prstGeom prst="rect">
            <a:avLst/>
          </a:prstGeom>
        </p:spPr>
      </p:pic>
      <p:pic>
        <p:nvPicPr>
          <p:cNvPr id="8" name="Rectangle 699" descr="preencoded.png">
            <a:extLst>
              <a:ext uri="{FF2B5EF4-FFF2-40B4-BE49-F238E27FC236}">
                <a16:creationId xmlns:a16="http://schemas.microsoft.com/office/drawing/2014/main" id="{001EAF8E-C646-7362-ADB3-420721B61CE8}"/>
              </a:ext>
            </a:extLst>
          </p:cNvPr>
          <p:cNvPicPr>
            <a:picLocks noChangeAspect="1"/>
          </p:cNvPicPr>
          <p:nvPr userDrawn="1"/>
        </p:nvPicPr>
        <p:blipFill>
          <a:blip r:embed="rId2"/>
          <a:srcRect/>
          <a:stretch/>
        </p:blipFill>
        <p:spPr>
          <a:xfrm>
            <a:off x="12096265" y="3476141"/>
            <a:ext cx="5398793" cy="5541666"/>
          </a:xfrm>
          <a:prstGeom prst="rect">
            <a:avLst/>
          </a:prstGeom>
        </p:spPr>
      </p:pic>
      <p:sp>
        <p:nvSpPr>
          <p:cNvPr id="3" name="Espace réservé du texte 8">
            <a:extLst>
              <a:ext uri="{FF2B5EF4-FFF2-40B4-BE49-F238E27FC236}">
                <a16:creationId xmlns:a16="http://schemas.microsoft.com/office/drawing/2014/main" id="{F5BD7170-E0D6-AB2A-1371-E5D5AD4AF110}"/>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4" name="Espace réservé du texte 8">
            <a:extLst>
              <a:ext uri="{FF2B5EF4-FFF2-40B4-BE49-F238E27FC236}">
                <a16:creationId xmlns:a16="http://schemas.microsoft.com/office/drawing/2014/main" id="{A79E7DB9-CB4C-F321-B9B7-DFA2A00B8054}"/>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15" name="Rectangle 95" descr="preencoded.png">
            <a:extLst>
              <a:ext uri="{FF2B5EF4-FFF2-40B4-BE49-F238E27FC236}">
                <a16:creationId xmlns:a16="http://schemas.microsoft.com/office/drawing/2014/main" id="{2A73B1C0-8B17-694F-CB2C-9BEDDB249EE5}"/>
              </a:ext>
            </a:extLst>
          </p:cNvPr>
          <p:cNvPicPr>
            <a:picLocks noChangeAspect="1"/>
          </p:cNvPicPr>
          <p:nvPr userDrawn="1"/>
        </p:nvPicPr>
        <p:blipFill>
          <a:blip r:embed="rId3"/>
          <a:srcRect/>
          <a:stretch/>
        </p:blipFill>
        <p:spPr>
          <a:xfrm>
            <a:off x="16068190" y="9238766"/>
            <a:ext cx="2219810" cy="1048234"/>
          </a:xfrm>
          <a:prstGeom prst="rect">
            <a:avLst/>
          </a:prstGeom>
        </p:spPr>
      </p:pic>
      <p:pic>
        <p:nvPicPr>
          <p:cNvPr id="16" name="Group 399" descr="preencoded.png">
            <a:extLst>
              <a:ext uri="{FF2B5EF4-FFF2-40B4-BE49-F238E27FC236}">
                <a16:creationId xmlns:a16="http://schemas.microsoft.com/office/drawing/2014/main" id="{5D521539-D993-D60D-82DC-E944E47A0CF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722722" y="9651995"/>
            <a:ext cx="1265767" cy="330201"/>
          </a:xfrm>
          <a:prstGeom prst="rect">
            <a:avLst/>
          </a:prstGeom>
        </p:spPr>
      </p:pic>
      <p:sp>
        <p:nvSpPr>
          <p:cNvPr id="5" name="Espace réservé du texte 13">
            <a:extLst>
              <a:ext uri="{FF2B5EF4-FFF2-40B4-BE49-F238E27FC236}">
                <a16:creationId xmlns:a16="http://schemas.microsoft.com/office/drawing/2014/main" id="{0CB50EB5-4C97-0C4C-BA6E-BAAC9614C234}"/>
              </a:ext>
            </a:extLst>
          </p:cNvPr>
          <p:cNvSpPr>
            <a:spLocks noGrp="1"/>
          </p:cNvSpPr>
          <p:nvPr>
            <p:ph type="body" sz="quarter" idx="18" hasCustomPrompt="1"/>
          </p:nvPr>
        </p:nvSpPr>
        <p:spPr>
          <a:xfrm>
            <a:off x="1982202"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6" name="Espace réservé du texte 13">
            <a:extLst>
              <a:ext uri="{FF2B5EF4-FFF2-40B4-BE49-F238E27FC236}">
                <a16:creationId xmlns:a16="http://schemas.microsoft.com/office/drawing/2014/main" id="{DED5B439-DF92-33EC-2B7E-A138EEC73734}"/>
              </a:ext>
            </a:extLst>
          </p:cNvPr>
          <p:cNvSpPr>
            <a:spLocks noGrp="1"/>
          </p:cNvSpPr>
          <p:nvPr>
            <p:ph type="body" sz="quarter" idx="19" hasCustomPrompt="1"/>
          </p:nvPr>
        </p:nvSpPr>
        <p:spPr>
          <a:xfrm>
            <a:off x="7367588"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17" name="Espace réservé du texte 13">
            <a:extLst>
              <a:ext uri="{FF2B5EF4-FFF2-40B4-BE49-F238E27FC236}">
                <a16:creationId xmlns:a16="http://schemas.microsoft.com/office/drawing/2014/main" id="{6E30527B-6AF1-DE4B-B184-0BF062471F5C}"/>
              </a:ext>
            </a:extLst>
          </p:cNvPr>
          <p:cNvSpPr>
            <a:spLocks noGrp="1"/>
          </p:cNvSpPr>
          <p:nvPr>
            <p:ph type="body" sz="quarter" idx="20" hasCustomPrompt="1"/>
          </p:nvPr>
        </p:nvSpPr>
        <p:spPr>
          <a:xfrm>
            <a:off x="12751802"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18" name="Espace réservé du texte 19">
            <a:extLst>
              <a:ext uri="{FF2B5EF4-FFF2-40B4-BE49-F238E27FC236}">
                <a16:creationId xmlns:a16="http://schemas.microsoft.com/office/drawing/2014/main" id="{E6E579B9-C0B2-3776-B831-410D1E841B08}"/>
              </a:ext>
            </a:extLst>
          </p:cNvPr>
          <p:cNvSpPr>
            <a:spLocks noGrp="1"/>
          </p:cNvSpPr>
          <p:nvPr>
            <p:ph type="body" sz="quarter" idx="21" hasCustomPrompt="1"/>
          </p:nvPr>
        </p:nvSpPr>
        <p:spPr>
          <a:xfrm>
            <a:off x="1982788" y="4961656"/>
            <a:ext cx="4090480"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 </a:t>
            </a:r>
            <a:r>
              <a:rPr lang="fr-FR" dirty="0" err="1"/>
              <a:t>vulputate</a:t>
            </a:r>
            <a:r>
              <a:rPr lang="fr-FR" dirty="0"/>
              <a:t> </a:t>
            </a:r>
            <a:r>
              <a:rPr lang="fr-FR" dirty="0" err="1"/>
              <a:t>eget</a:t>
            </a:r>
            <a:r>
              <a:rPr lang="fr-FR" dirty="0"/>
              <a:t> nunc areas </a:t>
            </a:r>
            <a:r>
              <a:rPr lang="fr-FR" dirty="0" err="1"/>
              <a:t>tumic</a:t>
            </a:r>
            <a:endParaRPr lang="fr-FR" dirty="0"/>
          </a:p>
        </p:txBody>
      </p:sp>
      <p:sp>
        <p:nvSpPr>
          <p:cNvPr id="19" name="Espace réservé du texte 19">
            <a:extLst>
              <a:ext uri="{FF2B5EF4-FFF2-40B4-BE49-F238E27FC236}">
                <a16:creationId xmlns:a16="http://schemas.microsoft.com/office/drawing/2014/main" id="{036B93E1-AE58-0B3C-F2FA-3A4EC309620E}"/>
              </a:ext>
            </a:extLst>
          </p:cNvPr>
          <p:cNvSpPr>
            <a:spLocks noGrp="1"/>
          </p:cNvSpPr>
          <p:nvPr>
            <p:ph type="body" sz="quarter" idx="22" hasCustomPrompt="1"/>
          </p:nvPr>
        </p:nvSpPr>
        <p:spPr>
          <a:xfrm>
            <a:off x="7367588" y="4961656"/>
            <a:ext cx="4090480"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 </a:t>
            </a:r>
            <a:r>
              <a:rPr lang="fr-FR" dirty="0" err="1"/>
              <a:t>vulputate</a:t>
            </a:r>
            <a:r>
              <a:rPr lang="fr-FR" dirty="0"/>
              <a:t> </a:t>
            </a:r>
            <a:r>
              <a:rPr lang="fr-FR" dirty="0" err="1"/>
              <a:t>eget</a:t>
            </a:r>
            <a:r>
              <a:rPr lang="fr-FR" dirty="0"/>
              <a:t> nunc areas </a:t>
            </a:r>
            <a:r>
              <a:rPr lang="fr-FR" dirty="0" err="1"/>
              <a:t>tumic</a:t>
            </a:r>
            <a:endParaRPr lang="fr-FR" dirty="0"/>
          </a:p>
        </p:txBody>
      </p:sp>
      <p:sp>
        <p:nvSpPr>
          <p:cNvPr id="20" name="Espace réservé du texte 19">
            <a:extLst>
              <a:ext uri="{FF2B5EF4-FFF2-40B4-BE49-F238E27FC236}">
                <a16:creationId xmlns:a16="http://schemas.microsoft.com/office/drawing/2014/main" id="{1EDF1A7C-3C25-F94F-A8CA-C8B834864593}"/>
              </a:ext>
            </a:extLst>
          </p:cNvPr>
          <p:cNvSpPr>
            <a:spLocks noGrp="1"/>
          </p:cNvSpPr>
          <p:nvPr>
            <p:ph type="body" sz="quarter" idx="23" hasCustomPrompt="1"/>
          </p:nvPr>
        </p:nvSpPr>
        <p:spPr>
          <a:xfrm>
            <a:off x="12752388" y="4961656"/>
            <a:ext cx="4090480"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 </a:t>
            </a:r>
            <a:r>
              <a:rPr lang="fr-FR" dirty="0" err="1"/>
              <a:t>vulputate</a:t>
            </a:r>
            <a:r>
              <a:rPr lang="fr-FR" dirty="0"/>
              <a:t> </a:t>
            </a:r>
            <a:r>
              <a:rPr lang="fr-FR" dirty="0" err="1"/>
              <a:t>eget</a:t>
            </a:r>
            <a:r>
              <a:rPr lang="fr-FR" dirty="0"/>
              <a:t> nunc areas </a:t>
            </a:r>
            <a:r>
              <a:rPr lang="fr-FR" dirty="0" err="1"/>
              <a:t>tumic</a:t>
            </a:r>
            <a:endParaRPr lang="fr-FR" dirty="0"/>
          </a:p>
        </p:txBody>
      </p:sp>
    </p:spTree>
    <p:extLst>
      <p:ext uri="{BB962C8B-B14F-4D97-AF65-F5344CB8AC3E}">
        <p14:creationId xmlns:p14="http://schemas.microsoft.com/office/powerpoint/2010/main" val="1325777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4 titles">
    <p:spTree>
      <p:nvGrpSpPr>
        <p:cNvPr id="1" name=""/>
        <p:cNvGrpSpPr/>
        <p:nvPr/>
      </p:nvGrpSpPr>
      <p:grpSpPr>
        <a:xfrm>
          <a:off x="0" y="0"/>
          <a:ext cx="0" cy="0"/>
          <a:chOff x="0" y="0"/>
          <a:chExt cx="0" cy="0"/>
        </a:xfrm>
      </p:grpSpPr>
      <p:pic>
        <p:nvPicPr>
          <p:cNvPr id="3" name="Rectangle 696" descr="preencoded.png">
            <a:extLst>
              <a:ext uri="{FF2B5EF4-FFF2-40B4-BE49-F238E27FC236}">
                <a16:creationId xmlns:a16="http://schemas.microsoft.com/office/drawing/2014/main" id="{35713A3E-8338-3832-D2F8-99162E93AC10}"/>
              </a:ext>
            </a:extLst>
          </p:cNvPr>
          <p:cNvPicPr>
            <a:picLocks noChangeAspect="1"/>
          </p:cNvPicPr>
          <p:nvPr userDrawn="1"/>
        </p:nvPicPr>
        <p:blipFill>
          <a:blip r:embed="rId2"/>
          <a:srcRect/>
          <a:stretch/>
        </p:blipFill>
        <p:spPr>
          <a:xfrm>
            <a:off x="1333015" y="3476141"/>
            <a:ext cx="4055768" cy="5541666"/>
          </a:xfrm>
          <a:prstGeom prst="rect">
            <a:avLst/>
          </a:prstGeom>
        </p:spPr>
      </p:pic>
      <p:pic>
        <p:nvPicPr>
          <p:cNvPr id="4" name="Rectangle 698" descr="preencoded.png">
            <a:extLst>
              <a:ext uri="{FF2B5EF4-FFF2-40B4-BE49-F238E27FC236}">
                <a16:creationId xmlns:a16="http://schemas.microsoft.com/office/drawing/2014/main" id="{A3201612-0137-CFE5-ACD0-F6D3A7B9CF3B}"/>
              </a:ext>
            </a:extLst>
          </p:cNvPr>
          <p:cNvPicPr>
            <a:picLocks noChangeAspect="1"/>
          </p:cNvPicPr>
          <p:nvPr userDrawn="1"/>
        </p:nvPicPr>
        <p:blipFill>
          <a:blip r:embed="rId3"/>
          <a:srcRect/>
          <a:stretch/>
        </p:blipFill>
        <p:spPr>
          <a:xfrm>
            <a:off x="5371615" y="3476141"/>
            <a:ext cx="4046243" cy="5541666"/>
          </a:xfrm>
          <a:prstGeom prst="rect">
            <a:avLst/>
          </a:prstGeom>
        </p:spPr>
      </p:pic>
      <p:pic>
        <p:nvPicPr>
          <p:cNvPr id="9" name="Rectangle 699" descr="preencoded.png">
            <a:extLst>
              <a:ext uri="{FF2B5EF4-FFF2-40B4-BE49-F238E27FC236}">
                <a16:creationId xmlns:a16="http://schemas.microsoft.com/office/drawing/2014/main" id="{6FFD498A-5450-B8A0-7B06-62632DB1A6C4}"/>
              </a:ext>
            </a:extLst>
          </p:cNvPr>
          <p:cNvPicPr>
            <a:picLocks noChangeAspect="1"/>
          </p:cNvPicPr>
          <p:nvPr userDrawn="1"/>
        </p:nvPicPr>
        <p:blipFill>
          <a:blip r:embed="rId2"/>
          <a:srcRect/>
          <a:stretch/>
        </p:blipFill>
        <p:spPr>
          <a:xfrm>
            <a:off x="9400690" y="3476141"/>
            <a:ext cx="4055768" cy="5541666"/>
          </a:xfrm>
          <a:prstGeom prst="rect">
            <a:avLst/>
          </a:prstGeom>
        </p:spPr>
      </p:pic>
      <p:pic>
        <p:nvPicPr>
          <p:cNvPr id="10" name="Rectangle 700" descr="preencoded.png">
            <a:extLst>
              <a:ext uri="{FF2B5EF4-FFF2-40B4-BE49-F238E27FC236}">
                <a16:creationId xmlns:a16="http://schemas.microsoft.com/office/drawing/2014/main" id="{66BC347A-CC7A-4F11-253E-B1BE3FE44C1B}"/>
              </a:ext>
            </a:extLst>
          </p:cNvPr>
          <p:cNvPicPr>
            <a:picLocks noChangeAspect="1"/>
          </p:cNvPicPr>
          <p:nvPr userDrawn="1"/>
        </p:nvPicPr>
        <p:blipFill>
          <a:blip r:embed="rId2"/>
          <a:srcRect/>
          <a:stretch/>
        </p:blipFill>
        <p:spPr>
          <a:xfrm>
            <a:off x="13439291" y="3476141"/>
            <a:ext cx="4055766" cy="5541666"/>
          </a:xfrm>
          <a:prstGeom prst="rect">
            <a:avLst/>
          </a:prstGeom>
        </p:spPr>
      </p:pic>
      <p:sp>
        <p:nvSpPr>
          <p:cNvPr id="2" name="Espace réservé du texte 8">
            <a:extLst>
              <a:ext uri="{FF2B5EF4-FFF2-40B4-BE49-F238E27FC236}">
                <a16:creationId xmlns:a16="http://schemas.microsoft.com/office/drawing/2014/main" id="{7429F68F-5D14-F26F-E264-41722264B295}"/>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E730DA00-F28D-CA62-589B-76B0A7E185E9}"/>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18" name="Rectangle 95" descr="preencoded.png">
            <a:extLst>
              <a:ext uri="{FF2B5EF4-FFF2-40B4-BE49-F238E27FC236}">
                <a16:creationId xmlns:a16="http://schemas.microsoft.com/office/drawing/2014/main" id="{F10447B7-2251-F59C-901F-AF9D8D7CA007}"/>
              </a:ext>
            </a:extLst>
          </p:cNvPr>
          <p:cNvPicPr>
            <a:picLocks noChangeAspect="1"/>
          </p:cNvPicPr>
          <p:nvPr userDrawn="1"/>
        </p:nvPicPr>
        <p:blipFill>
          <a:blip r:embed="rId4"/>
          <a:srcRect/>
          <a:stretch/>
        </p:blipFill>
        <p:spPr>
          <a:xfrm>
            <a:off x="16068190" y="9238766"/>
            <a:ext cx="2219810" cy="1048234"/>
          </a:xfrm>
          <a:prstGeom prst="rect">
            <a:avLst/>
          </a:prstGeom>
        </p:spPr>
      </p:pic>
      <p:pic>
        <p:nvPicPr>
          <p:cNvPr id="19" name="Group 399" descr="preencoded.png">
            <a:extLst>
              <a:ext uri="{FF2B5EF4-FFF2-40B4-BE49-F238E27FC236}">
                <a16:creationId xmlns:a16="http://schemas.microsoft.com/office/drawing/2014/main" id="{B9D5FD0B-F5C1-35B7-E7F4-CDFFBF26DC6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6722722" y="9651995"/>
            <a:ext cx="1265767" cy="330201"/>
          </a:xfrm>
          <a:prstGeom prst="rect">
            <a:avLst/>
          </a:prstGeom>
        </p:spPr>
      </p:pic>
      <p:sp>
        <p:nvSpPr>
          <p:cNvPr id="5" name="Espace réservé du texte 13">
            <a:extLst>
              <a:ext uri="{FF2B5EF4-FFF2-40B4-BE49-F238E27FC236}">
                <a16:creationId xmlns:a16="http://schemas.microsoft.com/office/drawing/2014/main" id="{10B7B05B-C00A-FE31-1061-2E9D1803EFC0}"/>
              </a:ext>
            </a:extLst>
          </p:cNvPr>
          <p:cNvSpPr>
            <a:spLocks noGrp="1"/>
          </p:cNvSpPr>
          <p:nvPr>
            <p:ph type="body" sz="quarter" idx="20" hasCustomPrompt="1"/>
          </p:nvPr>
        </p:nvSpPr>
        <p:spPr>
          <a:xfrm>
            <a:off x="1966326"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6" name="Espace réservé du texte 13">
            <a:extLst>
              <a:ext uri="{FF2B5EF4-FFF2-40B4-BE49-F238E27FC236}">
                <a16:creationId xmlns:a16="http://schemas.microsoft.com/office/drawing/2014/main" id="{B81CACF7-4A3A-433C-C60C-7B54E9C37211}"/>
              </a:ext>
            </a:extLst>
          </p:cNvPr>
          <p:cNvSpPr>
            <a:spLocks noGrp="1"/>
          </p:cNvSpPr>
          <p:nvPr>
            <p:ph type="body" sz="quarter" idx="21" hasCustomPrompt="1"/>
          </p:nvPr>
        </p:nvSpPr>
        <p:spPr>
          <a:xfrm>
            <a:off x="5980920"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20" name="Espace réservé du texte 13">
            <a:extLst>
              <a:ext uri="{FF2B5EF4-FFF2-40B4-BE49-F238E27FC236}">
                <a16:creationId xmlns:a16="http://schemas.microsoft.com/office/drawing/2014/main" id="{A874F513-74DA-BB0E-40C6-719B5F44356A}"/>
              </a:ext>
            </a:extLst>
          </p:cNvPr>
          <p:cNvSpPr>
            <a:spLocks noGrp="1"/>
          </p:cNvSpPr>
          <p:nvPr>
            <p:ph type="body" sz="quarter" idx="22" hasCustomPrompt="1"/>
          </p:nvPr>
        </p:nvSpPr>
        <p:spPr>
          <a:xfrm>
            <a:off x="10034002"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21" name="Espace réservé du texte 13">
            <a:extLst>
              <a:ext uri="{FF2B5EF4-FFF2-40B4-BE49-F238E27FC236}">
                <a16:creationId xmlns:a16="http://schemas.microsoft.com/office/drawing/2014/main" id="{46BDF5F4-0624-6854-4C77-093D1C4DA466}"/>
              </a:ext>
            </a:extLst>
          </p:cNvPr>
          <p:cNvSpPr>
            <a:spLocks noGrp="1"/>
          </p:cNvSpPr>
          <p:nvPr>
            <p:ph type="body" sz="quarter" idx="23" hasCustomPrompt="1"/>
          </p:nvPr>
        </p:nvSpPr>
        <p:spPr>
          <a:xfrm>
            <a:off x="14100660" y="4046538"/>
            <a:ext cx="2854325" cy="549275"/>
          </a:xfrm>
          <a:prstGeom prst="rect">
            <a:avLst/>
          </a:prstGeom>
        </p:spPr>
        <p:txBody>
          <a:bodyPr/>
          <a:lstStyle>
            <a:lvl1pPr marL="0" indent="0">
              <a:buNone/>
              <a:defRPr sz="3000" b="1" i="0">
                <a:solidFill>
                  <a:srgbClr val="991F6D"/>
                </a:solidFill>
                <a:latin typeface="Arial Narrow" panose="020B0604020202020204" pitchFamily="34" charset="0"/>
                <a:cs typeface="Arial Narrow" panose="020B0604020202020204" pitchFamily="34" charset="0"/>
              </a:defRPr>
            </a:lvl1pPr>
          </a:lstStyle>
          <a:p>
            <a:pPr lvl="0"/>
            <a:r>
              <a:rPr lang="fr-FR" dirty="0"/>
              <a:t>Highlight </a:t>
            </a:r>
            <a:r>
              <a:rPr lang="fr-FR" dirty="0" err="1"/>
              <a:t>title</a:t>
            </a:r>
            <a:endParaRPr lang="fr-FR" dirty="0"/>
          </a:p>
        </p:txBody>
      </p:sp>
      <p:sp>
        <p:nvSpPr>
          <p:cNvPr id="22" name="Espace réservé du texte 19">
            <a:extLst>
              <a:ext uri="{FF2B5EF4-FFF2-40B4-BE49-F238E27FC236}">
                <a16:creationId xmlns:a16="http://schemas.microsoft.com/office/drawing/2014/main" id="{951C36F2-2C67-D1A5-9F11-D511267CF0D9}"/>
              </a:ext>
            </a:extLst>
          </p:cNvPr>
          <p:cNvSpPr>
            <a:spLocks noGrp="1"/>
          </p:cNvSpPr>
          <p:nvPr>
            <p:ph type="body" sz="quarter" idx="24" hasCustomPrompt="1"/>
          </p:nvPr>
        </p:nvSpPr>
        <p:spPr>
          <a:xfrm>
            <a:off x="1982788" y="4961656"/>
            <a:ext cx="2854325"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a:t>
            </a:r>
          </a:p>
        </p:txBody>
      </p:sp>
      <p:sp>
        <p:nvSpPr>
          <p:cNvPr id="23" name="Espace réservé du texte 19">
            <a:extLst>
              <a:ext uri="{FF2B5EF4-FFF2-40B4-BE49-F238E27FC236}">
                <a16:creationId xmlns:a16="http://schemas.microsoft.com/office/drawing/2014/main" id="{B48920DA-64FD-51C1-F3EA-0662B3C71B1B}"/>
              </a:ext>
            </a:extLst>
          </p:cNvPr>
          <p:cNvSpPr>
            <a:spLocks noGrp="1"/>
          </p:cNvSpPr>
          <p:nvPr>
            <p:ph type="body" sz="quarter" idx="25" hasCustomPrompt="1"/>
          </p:nvPr>
        </p:nvSpPr>
        <p:spPr>
          <a:xfrm>
            <a:off x="5970588" y="4961656"/>
            <a:ext cx="2854325"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a:t>
            </a:r>
          </a:p>
        </p:txBody>
      </p:sp>
      <p:sp>
        <p:nvSpPr>
          <p:cNvPr id="24" name="Espace réservé du texte 19">
            <a:extLst>
              <a:ext uri="{FF2B5EF4-FFF2-40B4-BE49-F238E27FC236}">
                <a16:creationId xmlns:a16="http://schemas.microsoft.com/office/drawing/2014/main" id="{C86782AB-3DE4-41EF-0085-36C12E6FE780}"/>
              </a:ext>
            </a:extLst>
          </p:cNvPr>
          <p:cNvSpPr>
            <a:spLocks noGrp="1"/>
          </p:cNvSpPr>
          <p:nvPr>
            <p:ph type="body" sz="quarter" idx="26" hasCustomPrompt="1"/>
          </p:nvPr>
        </p:nvSpPr>
        <p:spPr>
          <a:xfrm>
            <a:off x="10034002" y="4961656"/>
            <a:ext cx="2854325"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a:t>
            </a:r>
          </a:p>
        </p:txBody>
      </p:sp>
      <p:sp>
        <p:nvSpPr>
          <p:cNvPr id="25" name="Espace réservé du texte 19">
            <a:extLst>
              <a:ext uri="{FF2B5EF4-FFF2-40B4-BE49-F238E27FC236}">
                <a16:creationId xmlns:a16="http://schemas.microsoft.com/office/drawing/2014/main" id="{619C98E3-7336-C315-109D-5F8A92924C68}"/>
              </a:ext>
            </a:extLst>
          </p:cNvPr>
          <p:cNvSpPr>
            <a:spLocks noGrp="1"/>
          </p:cNvSpPr>
          <p:nvPr>
            <p:ph type="body" sz="quarter" idx="27" hasCustomPrompt="1"/>
          </p:nvPr>
        </p:nvSpPr>
        <p:spPr>
          <a:xfrm>
            <a:off x="14100659" y="4961656"/>
            <a:ext cx="2854325" cy="3412325"/>
          </a:xfrm>
          <a:prstGeom prst="rect">
            <a:avLst/>
          </a:prstGeom>
        </p:spPr>
        <p:txBody>
          <a:bodyPr/>
          <a:lstStyle>
            <a:lvl1pPr marL="0" indent="0">
              <a:lnSpc>
                <a:spcPts val="3225"/>
              </a:lnSpc>
              <a:spcBef>
                <a:spcPts val="0"/>
              </a:spcBef>
              <a:buNone/>
              <a:defRPr sz="3000" b="0" i="0">
                <a:solidFill>
                  <a:srgbClr val="991F6D"/>
                </a:solidFill>
                <a:latin typeface="Arial Narrow" panose="020B0604020202020204" pitchFamily="34" charset="0"/>
                <a:cs typeface="Arial Narrow" panose="020B0604020202020204" pitchFamily="34" charset="0"/>
              </a:defRPr>
            </a:lvl1pPr>
          </a:lstStyle>
          <a:p>
            <a:pPr lvl="0"/>
            <a:r>
              <a:rPr lang="fr-FR" dirty="0"/>
              <a:t>In </a:t>
            </a:r>
            <a:r>
              <a:rPr lang="fr-FR" dirty="0" err="1"/>
              <a:t>egetas</a:t>
            </a:r>
            <a:r>
              <a:rPr lang="fr-FR" dirty="0"/>
              <a:t> </a:t>
            </a:r>
            <a:r>
              <a:rPr lang="fr-FR" dirty="0" err="1"/>
              <a:t>arcu</a:t>
            </a:r>
            <a:r>
              <a:rPr lang="fr-FR" dirty="0"/>
              <a:t> ipsum, </a:t>
            </a:r>
            <a:r>
              <a:rPr lang="fr-FR" dirty="0" err="1"/>
              <a:t>ac</a:t>
            </a:r>
            <a:r>
              <a:rPr lang="fr-FR" dirty="0"/>
              <a:t> </a:t>
            </a:r>
            <a:r>
              <a:rPr lang="fr-FR" dirty="0" err="1"/>
              <a:t>tempus</a:t>
            </a:r>
            <a:r>
              <a:rPr lang="fr-FR" dirty="0"/>
              <a:t> </a:t>
            </a:r>
            <a:r>
              <a:rPr lang="fr-FR" dirty="0" err="1"/>
              <a:t>arcu</a:t>
            </a:r>
            <a:r>
              <a:rPr lang="fr-FR" dirty="0"/>
              <a:t> </a:t>
            </a:r>
            <a:r>
              <a:rPr lang="fr-FR" dirty="0" err="1"/>
              <a:t>porttitor</a:t>
            </a:r>
            <a:r>
              <a:rPr lang="fr-FR" dirty="0"/>
              <a:t> </a:t>
            </a:r>
            <a:r>
              <a:rPr lang="fr-FR" dirty="0" err="1"/>
              <a:t>sit</a:t>
            </a:r>
            <a:r>
              <a:rPr lang="fr-FR" dirty="0"/>
              <a:t> </a:t>
            </a:r>
            <a:r>
              <a:rPr lang="fr-FR" dirty="0" err="1"/>
              <a:t>amet</a:t>
            </a:r>
            <a:r>
              <a:rPr lang="fr-FR" dirty="0"/>
              <a:t>. Cras non </a:t>
            </a:r>
            <a:r>
              <a:rPr lang="fr-FR" dirty="0" err="1"/>
              <a:t>sagittis</a:t>
            </a:r>
            <a:r>
              <a:rPr lang="fr-FR" dirty="0"/>
              <a:t> </a:t>
            </a:r>
            <a:r>
              <a:rPr lang="fr-FR" dirty="0" err="1"/>
              <a:t>felis</a:t>
            </a:r>
            <a:r>
              <a:rPr lang="fr-FR" dirty="0"/>
              <a:t>. </a:t>
            </a:r>
            <a:r>
              <a:rPr lang="fr-FR" dirty="0" err="1"/>
              <a:t>Phasellus</a:t>
            </a:r>
            <a:r>
              <a:rPr lang="fr-FR" dirty="0"/>
              <a:t> </a:t>
            </a:r>
            <a:r>
              <a:rPr lang="fr-FR" dirty="0" err="1"/>
              <a:t>mauris</a:t>
            </a:r>
            <a:r>
              <a:rPr lang="fr-FR" dirty="0"/>
              <a:t> massa, </a:t>
            </a:r>
            <a:r>
              <a:rPr lang="fr-FR" dirty="0" err="1"/>
              <a:t>ultrices</a:t>
            </a:r>
            <a:r>
              <a:rPr lang="fr-FR" dirty="0"/>
              <a:t> </a:t>
            </a:r>
            <a:r>
              <a:rPr lang="fr-FR" dirty="0" err="1"/>
              <a:t>ac</a:t>
            </a:r>
            <a:r>
              <a:rPr lang="fr-FR" dirty="0"/>
              <a:t> </a:t>
            </a:r>
            <a:r>
              <a:rPr lang="fr-FR" dirty="0" err="1"/>
              <a:t>posuere</a:t>
            </a:r>
            <a:r>
              <a:rPr lang="fr-FR" dirty="0"/>
              <a:t> </a:t>
            </a:r>
            <a:r>
              <a:rPr lang="fr-FR" dirty="0" err="1"/>
              <a:t>acebe</a:t>
            </a:r>
            <a:r>
              <a:rPr lang="fr-FR" dirty="0"/>
              <a:t>.</a:t>
            </a:r>
          </a:p>
        </p:txBody>
      </p:sp>
    </p:spTree>
    <p:extLst>
      <p:ext uri="{BB962C8B-B14F-4D97-AF65-F5344CB8AC3E}">
        <p14:creationId xmlns:p14="http://schemas.microsoft.com/office/powerpoint/2010/main" val="328930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ual Elements">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B3D7B806-E031-C392-6C31-9E5AC341D196}"/>
              </a:ext>
            </a:extLst>
          </p:cNvPr>
          <p:cNvSpPr>
            <a:spLocks noGrp="1"/>
          </p:cNvSpPr>
          <p:nvPr>
            <p:ph type="body" sz="quarter" idx="10" hasCustomPrompt="1"/>
          </p:nvPr>
        </p:nvSpPr>
        <p:spPr>
          <a:xfrm>
            <a:off x="1428750" y="1302954"/>
            <a:ext cx="11131134"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VISUAL ELEMENTS</a:t>
            </a:r>
          </a:p>
        </p:txBody>
      </p:sp>
      <p:pic>
        <p:nvPicPr>
          <p:cNvPr id="159" name="Image 158">
            <a:extLst>
              <a:ext uri="{FF2B5EF4-FFF2-40B4-BE49-F238E27FC236}">
                <a16:creationId xmlns:a16="http://schemas.microsoft.com/office/drawing/2014/main" id="{47A9378E-D721-1D4C-240D-78AD5524AE3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31709" y="6942299"/>
            <a:ext cx="557571" cy="567528"/>
          </a:xfrm>
          <a:prstGeom prst="rect">
            <a:avLst/>
          </a:prstGeom>
        </p:spPr>
      </p:pic>
      <p:pic>
        <p:nvPicPr>
          <p:cNvPr id="160" name="Image 159">
            <a:extLst>
              <a:ext uri="{FF2B5EF4-FFF2-40B4-BE49-F238E27FC236}">
                <a16:creationId xmlns:a16="http://schemas.microsoft.com/office/drawing/2014/main" id="{ABF82A54-F43B-479E-D906-DCB02407950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403323" y="6927475"/>
            <a:ext cx="557571" cy="567528"/>
          </a:xfrm>
          <a:prstGeom prst="rect">
            <a:avLst/>
          </a:prstGeom>
        </p:spPr>
      </p:pic>
      <p:pic>
        <p:nvPicPr>
          <p:cNvPr id="161" name="Image 160">
            <a:extLst>
              <a:ext uri="{FF2B5EF4-FFF2-40B4-BE49-F238E27FC236}">
                <a16:creationId xmlns:a16="http://schemas.microsoft.com/office/drawing/2014/main" id="{88B540B4-264D-A5E9-CE65-85B4972BF364}"/>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429995" y="6927576"/>
            <a:ext cx="557571" cy="567528"/>
          </a:xfrm>
          <a:prstGeom prst="rect">
            <a:avLst/>
          </a:prstGeom>
        </p:spPr>
      </p:pic>
      <p:pic>
        <p:nvPicPr>
          <p:cNvPr id="162" name="Image 161">
            <a:extLst>
              <a:ext uri="{FF2B5EF4-FFF2-40B4-BE49-F238E27FC236}">
                <a16:creationId xmlns:a16="http://schemas.microsoft.com/office/drawing/2014/main" id="{FBD157B8-E399-AB1C-DAFC-C37BFF26F17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1958363" y="6034392"/>
            <a:ext cx="557571" cy="567528"/>
          </a:xfrm>
          <a:prstGeom prst="rect">
            <a:avLst/>
          </a:prstGeom>
        </p:spPr>
      </p:pic>
      <p:pic>
        <p:nvPicPr>
          <p:cNvPr id="163" name="Image 162">
            <a:extLst>
              <a:ext uri="{FF2B5EF4-FFF2-40B4-BE49-F238E27FC236}">
                <a16:creationId xmlns:a16="http://schemas.microsoft.com/office/drawing/2014/main" id="{28A3C032-6B8E-0ACD-ECA2-0D9B15AE4C04}"/>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945280" y="5965581"/>
            <a:ext cx="557571" cy="567528"/>
          </a:xfrm>
          <a:prstGeom prst="rect">
            <a:avLst/>
          </a:prstGeom>
        </p:spPr>
      </p:pic>
      <p:pic>
        <p:nvPicPr>
          <p:cNvPr id="164" name="Image 163">
            <a:extLst>
              <a:ext uri="{FF2B5EF4-FFF2-40B4-BE49-F238E27FC236}">
                <a16:creationId xmlns:a16="http://schemas.microsoft.com/office/drawing/2014/main" id="{8E98FCFB-8909-F2E9-D645-6FADCA1706FA}"/>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0067693" y="5988408"/>
            <a:ext cx="557571" cy="567528"/>
          </a:xfrm>
          <a:prstGeom prst="rect">
            <a:avLst/>
          </a:prstGeom>
        </p:spPr>
      </p:pic>
      <p:pic>
        <p:nvPicPr>
          <p:cNvPr id="165" name="Image 164">
            <a:extLst>
              <a:ext uri="{FF2B5EF4-FFF2-40B4-BE49-F238E27FC236}">
                <a16:creationId xmlns:a16="http://schemas.microsoft.com/office/drawing/2014/main" id="{5A3D204A-EBEF-8B7E-577D-AD77C19E65A7}"/>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9129523" y="6023366"/>
            <a:ext cx="557571" cy="567528"/>
          </a:xfrm>
          <a:prstGeom prst="rect">
            <a:avLst/>
          </a:prstGeom>
        </p:spPr>
      </p:pic>
      <p:pic>
        <p:nvPicPr>
          <p:cNvPr id="166" name="Image 165">
            <a:extLst>
              <a:ext uri="{FF2B5EF4-FFF2-40B4-BE49-F238E27FC236}">
                <a16:creationId xmlns:a16="http://schemas.microsoft.com/office/drawing/2014/main" id="{AF1EEE89-D414-B303-53C3-491D614CE17C}"/>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7210357" y="6048769"/>
            <a:ext cx="557571" cy="567528"/>
          </a:xfrm>
          <a:prstGeom prst="rect">
            <a:avLst/>
          </a:prstGeom>
        </p:spPr>
      </p:pic>
      <p:pic>
        <p:nvPicPr>
          <p:cNvPr id="167" name="Image 166">
            <a:extLst>
              <a:ext uri="{FF2B5EF4-FFF2-40B4-BE49-F238E27FC236}">
                <a16:creationId xmlns:a16="http://schemas.microsoft.com/office/drawing/2014/main" id="{C11E5DB6-3BAB-51BA-D589-7BF16458736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6233802" y="5999581"/>
            <a:ext cx="557571" cy="567528"/>
          </a:xfrm>
          <a:prstGeom prst="rect">
            <a:avLst/>
          </a:prstGeom>
        </p:spPr>
      </p:pic>
      <p:pic>
        <p:nvPicPr>
          <p:cNvPr id="168" name="Image 167">
            <a:extLst>
              <a:ext uri="{FF2B5EF4-FFF2-40B4-BE49-F238E27FC236}">
                <a16:creationId xmlns:a16="http://schemas.microsoft.com/office/drawing/2014/main" id="{C0E9A6ED-B594-AFAB-FA5A-8CCAE9D25946}"/>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5255035" y="5986279"/>
            <a:ext cx="557571" cy="567528"/>
          </a:xfrm>
          <a:prstGeom prst="rect">
            <a:avLst/>
          </a:prstGeom>
        </p:spPr>
      </p:pic>
      <p:pic>
        <p:nvPicPr>
          <p:cNvPr id="169" name="Image 168">
            <a:extLst>
              <a:ext uri="{FF2B5EF4-FFF2-40B4-BE49-F238E27FC236}">
                <a16:creationId xmlns:a16="http://schemas.microsoft.com/office/drawing/2014/main" id="{C577F0DC-C329-B753-052B-8D9415FC73E4}"/>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4269539" y="5986279"/>
            <a:ext cx="557571" cy="567528"/>
          </a:xfrm>
          <a:prstGeom prst="rect">
            <a:avLst/>
          </a:prstGeom>
        </p:spPr>
      </p:pic>
      <p:pic>
        <p:nvPicPr>
          <p:cNvPr id="170" name="Image 169">
            <a:extLst>
              <a:ext uri="{FF2B5EF4-FFF2-40B4-BE49-F238E27FC236}">
                <a16:creationId xmlns:a16="http://schemas.microsoft.com/office/drawing/2014/main" id="{75AD8A3E-17AD-BBE8-6F9C-B45288C67804}"/>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3331709" y="5986279"/>
            <a:ext cx="557571" cy="567528"/>
          </a:xfrm>
          <a:prstGeom prst="rect">
            <a:avLst/>
          </a:prstGeom>
        </p:spPr>
      </p:pic>
      <p:pic>
        <p:nvPicPr>
          <p:cNvPr id="171" name="Image 170">
            <a:extLst>
              <a:ext uri="{FF2B5EF4-FFF2-40B4-BE49-F238E27FC236}">
                <a16:creationId xmlns:a16="http://schemas.microsoft.com/office/drawing/2014/main" id="{21AFC702-F9CF-FD49-59E9-9E24F59AEAE8}"/>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2403323" y="6020697"/>
            <a:ext cx="557571" cy="567528"/>
          </a:xfrm>
          <a:prstGeom prst="rect">
            <a:avLst/>
          </a:prstGeom>
        </p:spPr>
      </p:pic>
      <p:pic>
        <p:nvPicPr>
          <p:cNvPr id="172" name="Image 171">
            <a:extLst>
              <a:ext uri="{FF2B5EF4-FFF2-40B4-BE49-F238E27FC236}">
                <a16:creationId xmlns:a16="http://schemas.microsoft.com/office/drawing/2014/main" id="{57F2AAC2-2EDC-4063-1E0E-568C9FE382C0}"/>
              </a:ext>
            </a:extLst>
          </p:cNvPr>
          <p:cNvPicPr>
            <a:picLocks noChangeAspect="1"/>
          </p:cNvPicPr>
          <p:nvPr userDrawn="1"/>
        </p:nvPicPr>
        <p:blipFill>
          <a:blip r:embed="rId28">
            <a:extLst>
              <a:ext uri="{96DAC541-7B7A-43D3-8B79-37D633B846F1}">
                <asvg:svgBlip xmlns:asvg="http://schemas.microsoft.com/office/drawing/2016/SVG/main" r:embed="rId29"/>
              </a:ext>
            </a:extLst>
          </a:blip>
          <a:srcRect/>
          <a:stretch/>
        </p:blipFill>
        <p:spPr>
          <a:xfrm>
            <a:off x="1443430" y="6020697"/>
            <a:ext cx="557571" cy="567528"/>
          </a:xfrm>
          <a:prstGeom prst="rect">
            <a:avLst/>
          </a:prstGeom>
        </p:spPr>
      </p:pic>
      <p:pic>
        <p:nvPicPr>
          <p:cNvPr id="173" name="Image 172">
            <a:extLst>
              <a:ext uri="{FF2B5EF4-FFF2-40B4-BE49-F238E27FC236}">
                <a16:creationId xmlns:a16="http://schemas.microsoft.com/office/drawing/2014/main" id="{7FEFCF05-9F83-0477-7E0A-7139CE3F4B0C}"/>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12001068" y="5069192"/>
            <a:ext cx="557571" cy="567528"/>
          </a:xfrm>
          <a:prstGeom prst="rect">
            <a:avLst/>
          </a:prstGeom>
        </p:spPr>
      </p:pic>
      <p:pic>
        <p:nvPicPr>
          <p:cNvPr id="174" name="Image 173">
            <a:extLst>
              <a:ext uri="{FF2B5EF4-FFF2-40B4-BE49-F238E27FC236}">
                <a16:creationId xmlns:a16="http://schemas.microsoft.com/office/drawing/2014/main" id="{7A1A9754-67AD-9DDC-C7B7-EBC40F96C5DC}"/>
              </a:ext>
            </a:extLst>
          </p:cNvPr>
          <p:cNvPicPr>
            <a:picLocks noChangeAspect="1"/>
          </p:cNvPicPr>
          <p:nvPr userDrawn="1"/>
        </p:nvPicPr>
        <p:blipFill>
          <a:blip r:embed="rId32">
            <a:extLst>
              <a:ext uri="{96DAC541-7B7A-43D3-8B79-37D633B846F1}">
                <asvg:svgBlip xmlns:asvg="http://schemas.microsoft.com/office/drawing/2016/SVG/main" r:embed="rId33"/>
              </a:ext>
            </a:extLst>
          </a:blip>
          <a:srcRect/>
          <a:stretch/>
        </p:blipFill>
        <p:spPr>
          <a:xfrm>
            <a:off x="10979924" y="5069192"/>
            <a:ext cx="557571" cy="567528"/>
          </a:xfrm>
          <a:prstGeom prst="rect">
            <a:avLst/>
          </a:prstGeom>
        </p:spPr>
      </p:pic>
      <p:pic>
        <p:nvPicPr>
          <p:cNvPr id="175" name="Image 174">
            <a:extLst>
              <a:ext uri="{FF2B5EF4-FFF2-40B4-BE49-F238E27FC236}">
                <a16:creationId xmlns:a16="http://schemas.microsoft.com/office/drawing/2014/main" id="{1A164711-0E9F-4E69-9885-570713644ABC}"/>
              </a:ext>
            </a:extLst>
          </p:cNvPr>
          <p:cNvPicPr>
            <a:picLocks noChangeAspect="1"/>
          </p:cNvPicPr>
          <p:nvPr userDrawn="1"/>
        </p:nvPicPr>
        <p:blipFill>
          <a:blip r:embed="rId34">
            <a:extLst>
              <a:ext uri="{96DAC541-7B7A-43D3-8B79-37D633B846F1}">
                <asvg:svgBlip xmlns:asvg="http://schemas.microsoft.com/office/drawing/2016/SVG/main" r:embed="rId35"/>
              </a:ext>
            </a:extLst>
          </a:blip>
          <a:srcRect/>
          <a:stretch/>
        </p:blipFill>
        <p:spPr>
          <a:xfrm>
            <a:off x="10102337" y="5085717"/>
            <a:ext cx="557571" cy="567528"/>
          </a:xfrm>
          <a:prstGeom prst="rect">
            <a:avLst/>
          </a:prstGeom>
        </p:spPr>
      </p:pic>
      <p:pic>
        <p:nvPicPr>
          <p:cNvPr id="176" name="Image 175">
            <a:extLst>
              <a:ext uri="{FF2B5EF4-FFF2-40B4-BE49-F238E27FC236}">
                <a16:creationId xmlns:a16="http://schemas.microsoft.com/office/drawing/2014/main" id="{5B9876EC-3050-F563-3E0E-7CACFEB688B9}"/>
              </a:ext>
            </a:extLst>
          </p:cNvPr>
          <p:cNvPicPr>
            <a:picLocks noChangeAspect="1"/>
          </p:cNvPicPr>
          <p:nvPr userDrawn="1"/>
        </p:nvPicPr>
        <p:blipFill>
          <a:blip r:embed="rId36">
            <a:extLst>
              <a:ext uri="{96DAC541-7B7A-43D3-8B79-37D633B846F1}">
                <asvg:svgBlip xmlns:asvg="http://schemas.microsoft.com/office/drawing/2016/SVG/main" r:embed="rId37"/>
              </a:ext>
            </a:extLst>
          </a:blip>
          <a:srcRect/>
          <a:stretch/>
        </p:blipFill>
        <p:spPr>
          <a:xfrm>
            <a:off x="9130506" y="5069192"/>
            <a:ext cx="557571" cy="567528"/>
          </a:xfrm>
          <a:prstGeom prst="rect">
            <a:avLst/>
          </a:prstGeom>
        </p:spPr>
      </p:pic>
      <p:pic>
        <p:nvPicPr>
          <p:cNvPr id="177" name="Image 176">
            <a:extLst>
              <a:ext uri="{FF2B5EF4-FFF2-40B4-BE49-F238E27FC236}">
                <a16:creationId xmlns:a16="http://schemas.microsoft.com/office/drawing/2014/main" id="{D18E8AF0-59FA-A1F6-503D-F481F5D8E279}"/>
              </a:ext>
            </a:extLst>
          </p:cNvPr>
          <p:cNvPicPr>
            <a:picLocks noChangeAspect="1"/>
          </p:cNvPicPr>
          <p:nvPr userDrawn="1"/>
        </p:nvPicPr>
        <p:blipFill>
          <a:blip r:embed="rId38">
            <a:extLst>
              <a:ext uri="{96DAC541-7B7A-43D3-8B79-37D633B846F1}">
                <asvg:svgBlip xmlns:asvg="http://schemas.microsoft.com/office/drawing/2016/SVG/main" r:embed="rId39"/>
              </a:ext>
            </a:extLst>
          </a:blip>
          <a:srcRect/>
          <a:stretch/>
        </p:blipFill>
        <p:spPr>
          <a:xfrm>
            <a:off x="8191068" y="5116580"/>
            <a:ext cx="557571" cy="567528"/>
          </a:xfrm>
          <a:prstGeom prst="rect">
            <a:avLst/>
          </a:prstGeom>
        </p:spPr>
      </p:pic>
      <p:pic>
        <p:nvPicPr>
          <p:cNvPr id="178" name="Image 177">
            <a:extLst>
              <a:ext uri="{FF2B5EF4-FFF2-40B4-BE49-F238E27FC236}">
                <a16:creationId xmlns:a16="http://schemas.microsoft.com/office/drawing/2014/main" id="{C30D2E8B-3973-2911-6B53-BF3528EE1B6D}"/>
              </a:ext>
            </a:extLst>
          </p:cNvPr>
          <p:cNvPicPr>
            <a:picLocks noChangeAspect="1"/>
          </p:cNvPicPr>
          <p:nvPr userDrawn="1"/>
        </p:nvPicPr>
        <p:blipFill>
          <a:blip r:embed="rId40">
            <a:extLst>
              <a:ext uri="{96DAC541-7B7A-43D3-8B79-37D633B846F1}">
                <asvg:svgBlip xmlns:asvg="http://schemas.microsoft.com/office/drawing/2016/SVG/main" r:embed="rId41"/>
              </a:ext>
            </a:extLst>
          </a:blip>
          <a:srcRect/>
          <a:stretch/>
        </p:blipFill>
        <p:spPr>
          <a:xfrm>
            <a:off x="7204246" y="5033153"/>
            <a:ext cx="557571" cy="567528"/>
          </a:xfrm>
          <a:prstGeom prst="rect">
            <a:avLst/>
          </a:prstGeom>
        </p:spPr>
      </p:pic>
      <p:pic>
        <p:nvPicPr>
          <p:cNvPr id="179" name="Image 178">
            <a:extLst>
              <a:ext uri="{FF2B5EF4-FFF2-40B4-BE49-F238E27FC236}">
                <a16:creationId xmlns:a16="http://schemas.microsoft.com/office/drawing/2014/main" id="{7DF12BE3-D0A8-A3AC-CBC9-65F92185B178}"/>
              </a:ext>
            </a:extLst>
          </p:cNvPr>
          <p:cNvPicPr>
            <a:picLocks noChangeAspect="1"/>
          </p:cNvPicPr>
          <p:nvPr userDrawn="1"/>
        </p:nvPicPr>
        <p:blipFill>
          <a:blip r:embed="rId42">
            <a:extLst>
              <a:ext uri="{96DAC541-7B7A-43D3-8B79-37D633B846F1}">
                <asvg:svgBlip xmlns:asvg="http://schemas.microsoft.com/office/drawing/2016/SVG/main" r:embed="rId43"/>
              </a:ext>
            </a:extLst>
          </a:blip>
          <a:srcRect/>
          <a:stretch/>
        </p:blipFill>
        <p:spPr>
          <a:xfrm>
            <a:off x="6224136" y="5085717"/>
            <a:ext cx="557571" cy="567528"/>
          </a:xfrm>
          <a:prstGeom prst="rect">
            <a:avLst/>
          </a:prstGeom>
        </p:spPr>
      </p:pic>
      <p:pic>
        <p:nvPicPr>
          <p:cNvPr id="180" name="Image 179">
            <a:extLst>
              <a:ext uri="{FF2B5EF4-FFF2-40B4-BE49-F238E27FC236}">
                <a16:creationId xmlns:a16="http://schemas.microsoft.com/office/drawing/2014/main" id="{F44717F4-8C2C-7841-EA42-1B784C75302C}"/>
              </a:ext>
            </a:extLst>
          </p:cNvPr>
          <p:cNvPicPr>
            <a:picLocks noChangeAspect="1"/>
          </p:cNvPicPr>
          <p:nvPr userDrawn="1"/>
        </p:nvPicPr>
        <p:blipFill>
          <a:blip r:embed="rId44">
            <a:extLst>
              <a:ext uri="{96DAC541-7B7A-43D3-8B79-37D633B846F1}">
                <asvg:svgBlip xmlns:asvg="http://schemas.microsoft.com/office/drawing/2016/SVG/main" r:embed="rId45"/>
              </a:ext>
            </a:extLst>
          </a:blip>
          <a:srcRect/>
          <a:stretch/>
        </p:blipFill>
        <p:spPr>
          <a:xfrm>
            <a:off x="5252425" y="5030259"/>
            <a:ext cx="557571" cy="567528"/>
          </a:xfrm>
          <a:prstGeom prst="rect">
            <a:avLst/>
          </a:prstGeom>
        </p:spPr>
      </p:pic>
      <p:pic>
        <p:nvPicPr>
          <p:cNvPr id="181" name="Image 180">
            <a:extLst>
              <a:ext uri="{FF2B5EF4-FFF2-40B4-BE49-F238E27FC236}">
                <a16:creationId xmlns:a16="http://schemas.microsoft.com/office/drawing/2014/main" id="{54C58D1C-A90D-4400-D744-FDDE2D8D37C6}"/>
              </a:ext>
            </a:extLst>
          </p:cNvPr>
          <p:cNvPicPr>
            <a:picLocks noChangeAspect="1"/>
          </p:cNvPicPr>
          <p:nvPr userDrawn="1"/>
        </p:nvPicPr>
        <p:blipFill>
          <a:blip r:embed="rId46">
            <a:extLst>
              <a:ext uri="{96DAC541-7B7A-43D3-8B79-37D633B846F1}">
                <asvg:svgBlip xmlns:asvg="http://schemas.microsoft.com/office/drawing/2016/SVG/main" r:embed="rId47"/>
              </a:ext>
            </a:extLst>
          </a:blip>
          <a:srcRect/>
          <a:stretch/>
        </p:blipFill>
        <p:spPr>
          <a:xfrm>
            <a:off x="4290802" y="5030259"/>
            <a:ext cx="557571" cy="567528"/>
          </a:xfrm>
          <a:prstGeom prst="rect">
            <a:avLst/>
          </a:prstGeom>
        </p:spPr>
      </p:pic>
      <p:pic>
        <p:nvPicPr>
          <p:cNvPr id="182" name="Image 181">
            <a:extLst>
              <a:ext uri="{FF2B5EF4-FFF2-40B4-BE49-F238E27FC236}">
                <a16:creationId xmlns:a16="http://schemas.microsoft.com/office/drawing/2014/main" id="{E07F202B-2D4D-A401-5A16-F69FAED82A74}"/>
              </a:ext>
            </a:extLst>
          </p:cNvPr>
          <p:cNvPicPr>
            <a:picLocks noChangeAspect="1"/>
          </p:cNvPicPr>
          <p:nvPr userDrawn="1"/>
        </p:nvPicPr>
        <p:blipFill>
          <a:blip r:embed="rId48">
            <a:extLst>
              <a:ext uri="{96DAC541-7B7A-43D3-8B79-37D633B846F1}">
                <asvg:svgBlip xmlns:asvg="http://schemas.microsoft.com/office/drawing/2016/SVG/main" r:embed="rId49"/>
              </a:ext>
            </a:extLst>
          </a:blip>
          <a:srcRect/>
          <a:stretch/>
        </p:blipFill>
        <p:spPr>
          <a:xfrm>
            <a:off x="3353574" y="5030259"/>
            <a:ext cx="557571" cy="567528"/>
          </a:xfrm>
          <a:prstGeom prst="rect">
            <a:avLst/>
          </a:prstGeom>
        </p:spPr>
      </p:pic>
      <p:pic>
        <p:nvPicPr>
          <p:cNvPr id="183" name="Image 182">
            <a:extLst>
              <a:ext uri="{FF2B5EF4-FFF2-40B4-BE49-F238E27FC236}">
                <a16:creationId xmlns:a16="http://schemas.microsoft.com/office/drawing/2014/main" id="{CFDA1767-604A-B90B-54A8-FBC6C4954B1D}"/>
              </a:ext>
            </a:extLst>
          </p:cNvPr>
          <p:cNvPicPr>
            <a:picLocks noChangeAspect="1"/>
          </p:cNvPicPr>
          <p:nvPr userDrawn="1"/>
        </p:nvPicPr>
        <p:blipFill>
          <a:blip r:embed="rId50">
            <a:extLst>
              <a:ext uri="{96DAC541-7B7A-43D3-8B79-37D633B846F1}">
                <asvg:svgBlip xmlns:asvg="http://schemas.microsoft.com/office/drawing/2016/SVG/main" r:embed="rId51"/>
              </a:ext>
            </a:extLst>
          </a:blip>
          <a:srcRect/>
          <a:stretch/>
        </p:blipFill>
        <p:spPr>
          <a:xfrm>
            <a:off x="2430252" y="5069192"/>
            <a:ext cx="557571" cy="567528"/>
          </a:xfrm>
          <a:prstGeom prst="rect">
            <a:avLst/>
          </a:prstGeom>
        </p:spPr>
      </p:pic>
      <p:pic>
        <p:nvPicPr>
          <p:cNvPr id="184" name="Image 183">
            <a:extLst>
              <a:ext uri="{FF2B5EF4-FFF2-40B4-BE49-F238E27FC236}">
                <a16:creationId xmlns:a16="http://schemas.microsoft.com/office/drawing/2014/main" id="{38E6F64C-0AD5-07CA-5049-9E37F2E9EE2B}"/>
              </a:ext>
            </a:extLst>
          </p:cNvPr>
          <p:cNvPicPr>
            <a:picLocks noChangeAspect="1"/>
          </p:cNvPicPr>
          <p:nvPr userDrawn="1"/>
        </p:nvPicPr>
        <p:blipFill>
          <a:blip r:embed="rId52">
            <a:extLst>
              <a:ext uri="{96DAC541-7B7A-43D3-8B79-37D633B846F1}">
                <asvg:svgBlip xmlns:asvg="http://schemas.microsoft.com/office/drawing/2016/SVG/main" r:embed="rId53"/>
              </a:ext>
            </a:extLst>
          </a:blip>
          <a:srcRect/>
          <a:stretch/>
        </p:blipFill>
        <p:spPr>
          <a:xfrm>
            <a:off x="1467624" y="5069192"/>
            <a:ext cx="557571" cy="567528"/>
          </a:xfrm>
          <a:prstGeom prst="rect">
            <a:avLst/>
          </a:prstGeom>
        </p:spPr>
      </p:pic>
      <p:pic>
        <p:nvPicPr>
          <p:cNvPr id="185" name="Image 184">
            <a:extLst>
              <a:ext uri="{FF2B5EF4-FFF2-40B4-BE49-F238E27FC236}">
                <a16:creationId xmlns:a16="http://schemas.microsoft.com/office/drawing/2014/main" id="{12C6FAE0-40A1-32B3-BA40-72DA75DD4959}"/>
              </a:ext>
            </a:extLst>
          </p:cNvPr>
          <p:cNvPicPr>
            <a:picLocks noChangeAspect="1"/>
          </p:cNvPicPr>
          <p:nvPr userDrawn="1"/>
        </p:nvPicPr>
        <p:blipFill>
          <a:blip r:embed="rId54">
            <a:extLst>
              <a:ext uri="{96DAC541-7B7A-43D3-8B79-37D633B846F1}">
                <asvg:svgBlip xmlns:asvg="http://schemas.microsoft.com/office/drawing/2016/SVG/main" r:embed="rId55"/>
              </a:ext>
            </a:extLst>
          </a:blip>
          <a:srcRect/>
          <a:stretch/>
        </p:blipFill>
        <p:spPr>
          <a:xfrm>
            <a:off x="12021967" y="4162313"/>
            <a:ext cx="557571" cy="567528"/>
          </a:xfrm>
          <a:prstGeom prst="rect">
            <a:avLst/>
          </a:prstGeom>
        </p:spPr>
      </p:pic>
      <p:pic>
        <p:nvPicPr>
          <p:cNvPr id="186" name="Image 185">
            <a:extLst>
              <a:ext uri="{FF2B5EF4-FFF2-40B4-BE49-F238E27FC236}">
                <a16:creationId xmlns:a16="http://schemas.microsoft.com/office/drawing/2014/main" id="{D54C8ADD-58DA-4F9A-A614-AC5BDECC0779}"/>
              </a:ext>
            </a:extLst>
          </p:cNvPr>
          <p:cNvPicPr>
            <a:picLocks noChangeAspect="1"/>
          </p:cNvPicPr>
          <p:nvPr userDrawn="1"/>
        </p:nvPicPr>
        <p:blipFill>
          <a:blip r:embed="rId56">
            <a:extLst>
              <a:ext uri="{96DAC541-7B7A-43D3-8B79-37D633B846F1}">
                <asvg:svgBlip xmlns:asvg="http://schemas.microsoft.com/office/drawing/2016/SVG/main" r:embed="rId57"/>
              </a:ext>
            </a:extLst>
          </a:blip>
          <a:srcRect/>
          <a:stretch/>
        </p:blipFill>
        <p:spPr>
          <a:xfrm>
            <a:off x="11095590" y="4103992"/>
            <a:ext cx="557571" cy="567528"/>
          </a:xfrm>
          <a:prstGeom prst="rect">
            <a:avLst/>
          </a:prstGeom>
        </p:spPr>
      </p:pic>
      <p:pic>
        <p:nvPicPr>
          <p:cNvPr id="187" name="Image 186">
            <a:extLst>
              <a:ext uri="{FF2B5EF4-FFF2-40B4-BE49-F238E27FC236}">
                <a16:creationId xmlns:a16="http://schemas.microsoft.com/office/drawing/2014/main" id="{C2F90EEF-1828-3B93-4FBE-7A0BFD4E9040}"/>
              </a:ext>
            </a:extLst>
          </p:cNvPr>
          <p:cNvPicPr>
            <a:picLocks noChangeAspect="1"/>
          </p:cNvPicPr>
          <p:nvPr userDrawn="1"/>
        </p:nvPicPr>
        <p:blipFill>
          <a:blip r:embed="rId58">
            <a:extLst>
              <a:ext uri="{96DAC541-7B7A-43D3-8B79-37D633B846F1}">
                <asvg:svgBlip xmlns:asvg="http://schemas.microsoft.com/office/drawing/2016/SVG/main" r:embed="rId59"/>
              </a:ext>
            </a:extLst>
          </a:blip>
          <a:srcRect/>
          <a:stretch/>
        </p:blipFill>
        <p:spPr>
          <a:xfrm>
            <a:off x="10074446" y="4147846"/>
            <a:ext cx="557571" cy="567528"/>
          </a:xfrm>
          <a:prstGeom prst="rect">
            <a:avLst/>
          </a:prstGeom>
        </p:spPr>
      </p:pic>
      <p:pic>
        <p:nvPicPr>
          <p:cNvPr id="188" name="Image 187">
            <a:extLst>
              <a:ext uri="{FF2B5EF4-FFF2-40B4-BE49-F238E27FC236}">
                <a16:creationId xmlns:a16="http://schemas.microsoft.com/office/drawing/2014/main" id="{B82C9251-57BA-0FA8-7646-F51EB4B5642F}"/>
              </a:ext>
            </a:extLst>
          </p:cNvPr>
          <p:cNvPicPr>
            <a:picLocks noChangeAspect="1"/>
          </p:cNvPicPr>
          <p:nvPr userDrawn="1"/>
        </p:nvPicPr>
        <p:blipFill>
          <a:blip r:embed="rId60">
            <a:extLst>
              <a:ext uri="{96DAC541-7B7A-43D3-8B79-37D633B846F1}">
                <asvg:svgBlip xmlns:asvg="http://schemas.microsoft.com/office/drawing/2016/SVG/main" r:embed="rId61"/>
              </a:ext>
            </a:extLst>
          </a:blip>
          <a:srcRect/>
          <a:stretch/>
        </p:blipFill>
        <p:spPr>
          <a:xfrm>
            <a:off x="9109246" y="4162313"/>
            <a:ext cx="557571" cy="567528"/>
          </a:xfrm>
          <a:prstGeom prst="rect">
            <a:avLst/>
          </a:prstGeom>
        </p:spPr>
      </p:pic>
      <p:pic>
        <p:nvPicPr>
          <p:cNvPr id="189" name="Image 188">
            <a:extLst>
              <a:ext uri="{FF2B5EF4-FFF2-40B4-BE49-F238E27FC236}">
                <a16:creationId xmlns:a16="http://schemas.microsoft.com/office/drawing/2014/main" id="{DBFCFF70-87A9-C7D9-7DE4-7295C301BC6A}"/>
              </a:ext>
            </a:extLst>
          </p:cNvPr>
          <p:cNvPicPr>
            <a:picLocks noChangeAspect="1"/>
          </p:cNvPicPr>
          <p:nvPr userDrawn="1"/>
        </p:nvPicPr>
        <p:blipFill>
          <a:blip r:embed="rId62">
            <a:extLst>
              <a:ext uri="{96DAC541-7B7A-43D3-8B79-37D633B846F1}">
                <asvg:svgBlip xmlns:asvg="http://schemas.microsoft.com/office/drawing/2016/SVG/main" r:embed="rId63"/>
              </a:ext>
            </a:extLst>
          </a:blip>
          <a:srcRect/>
          <a:stretch/>
        </p:blipFill>
        <p:spPr>
          <a:xfrm>
            <a:off x="8156746" y="4162313"/>
            <a:ext cx="557571" cy="567528"/>
          </a:xfrm>
          <a:prstGeom prst="rect">
            <a:avLst/>
          </a:prstGeom>
        </p:spPr>
      </p:pic>
      <p:pic>
        <p:nvPicPr>
          <p:cNvPr id="190" name="Image 189">
            <a:extLst>
              <a:ext uri="{FF2B5EF4-FFF2-40B4-BE49-F238E27FC236}">
                <a16:creationId xmlns:a16="http://schemas.microsoft.com/office/drawing/2014/main" id="{00C0B648-56C7-D6D8-B8C5-E3ECDF58A4BC}"/>
              </a:ext>
            </a:extLst>
          </p:cNvPr>
          <p:cNvPicPr>
            <a:picLocks noChangeAspect="1"/>
          </p:cNvPicPr>
          <p:nvPr userDrawn="1"/>
        </p:nvPicPr>
        <p:blipFill>
          <a:blip r:embed="rId64">
            <a:extLst>
              <a:ext uri="{96DAC541-7B7A-43D3-8B79-37D633B846F1}">
                <asvg:svgBlip xmlns:asvg="http://schemas.microsoft.com/office/drawing/2016/SVG/main" r:embed="rId65"/>
              </a:ext>
            </a:extLst>
          </a:blip>
          <a:srcRect/>
          <a:stretch/>
        </p:blipFill>
        <p:spPr>
          <a:xfrm>
            <a:off x="7233424" y="4187551"/>
            <a:ext cx="557571" cy="567528"/>
          </a:xfrm>
          <a:prstGeom prst="rect">
            <a:avLst/>
          </a:prstGeom>
        </p:spPr>
      </p:pic>
      <p:pic>
        <p:nvPicPr>
          <p:cNvPr id="191" name="Image 190">
            <a:extLst>
              <a:ext uri="{FF2B5EF4-FFF2-40B4-BE49-F238E27FC236}">
                <a16:creationId xmlns:a16="http://schemas.microsoft.com/office/drawing/2014/main" id="{FB8CF234-7C1D-82CA-6177-0198662DF710}"/>
              </a:ext>
            </a:extLst>
          </p:cNvPr>
          <p:cNvPicPr>
            <a:picLocks noChangeAspect="1"/>
          </p:cNvPicPr>
          <p:nvPr userDrawn="1"/>
        </p:nvPicPr>
        <p:blipFill>
          <a:blip r:embed="rId66">
            <a:extLst>
              <a:ext uri="{96DAC541-7B7A-43D3-8B79-37D633B846F1}">
                <asvg:svgBlip xmlns:asvg="http://schemas.microsoft.com/office/drawing/2016/SVG/main" r:embed="rId67"/>
              </a:ext>
            </a:extLst>
          </a:blip>
          <a:srcRect/>
          <a:stretch/>
        </p:blipFill>
        <p:spPr>
          <a:xfrm>
            <a:off x="6280924" y="4147846"/>
            <a:ext cx="557571" cy="567528"/>
          </a:xfrm>
          <a:prstGeom prst="rect">
            <a:avLst/>
          </a:prstGeom>
        </p:spPr>
      </p:pic>
      <p:pic>
        <p:nvPicPr>
          <p:cNvPr id="192" name="Image 191">
            <a:extLst>
              <a:ext uri="{FF2B5EF4-FFF2-40B4-BE49-F238E27FC236}">
                <a16:creationId xmlns:a16="http://schemas.microsoft.com/office/drawing/2014/main" id="{D0375C9F-D301-9310-418E-3B8824D17668}"/>
              </a:ext>
            </a:extLst>
          </p:cNvPr>
          <p:cNvPicPr>
            <a:picLocks noChangeAspect="1"/>
          </p:cNvPicPr>
          <p:nvPr userDrawn="1"/>
        </p:nvPicPr>
        <p:blipFill>
          <a:blip r:embed="rId68">
            <a:extLst>
              <a:ext uri="{96DAC541-7B7A-43D3-8B79-37D633B846F1}">
                <asvg:svgBlip xmlns:asvg="http://schemas.microsoft.com/office/drawing/2016/SVG/main" r:embed="rId69"/>
              </a:ext>
            </a:extLst>
          </a:blip>
          <a:srcRect/>
          <a:stretch/>
        </p:blipFill>
        <p:spPr>
          <a:xfrm>
            <a:off x="5303024" y="4126305"/>
            <a:ext cx="557571" cy="567528"/>
          </a:xfrm>
          <a:prstGeom prst="rect">
            <a:avLst/>
          </a:prstGeom>
        </p:spPr>
      </p:pic>
      <p:pic>
        <p:nvPicPr>
          <p:cNvPr id="193" name="Image 192">
            <a:extLst>
              <a:ext uri="{FF2B5EF4-FFF2-40B4-BE49-F238E27FC236}">
                <a16:creationId xmlns:a16="http://schemas.microsoft.com/office/drawing/2014/main" id="{55733B2E-63DE-914E-B448-BFD7E2AE646F}"/>
              </a:ext>
            </a:extLst>
          </p:cNvPr>
          <p:cNvPicPr>
            <a:picLocks noChangeAspect="1"/>
          </p:cNvPicPr>
          <p:nvPr userDrawn="1"/>
        </p:nvPicPr>
        <p:blipFill>
          <a:blip r:embed="rId70">
            <a:extLst>
              <a:ext uri="{96DAC541-7B7A-43D3-8B79-37D633B846F1}">
                <asvg:svgBlip xmlns:asvg="http://schemas.microsoft.com/office/drawing/2016/SVG/main" r:embed="rId71"/>
              </a:ext>
            </a:extLst>
          </a:blip>
          <a:srcRect/>
          <a:stretch/>
        </p:blipFill>
        <p:spPr>
          <a:xfrm>
            <a:off x="4287024" y="4126305"/>
            <a:ext cx="557571" cy="567528"/>
          </a:xfrm>
          <a:prstGeom prst="rect">
            <a:avLst/>
          </a:prstGeom>
        </p:spPr>
      </p:pic>
      <p:pic>
        <p:nvPicPr>
          <p:cNvPr id="194" name="Image 193">
            <a:extLst>
              <a:ext uri="{FF2B5EF4-FFF2-40B4-BE49-F238E27FC236}">
                <a16:creationId xmlns:a16="http://schemas.microsoft.com/office/drawing/2014/main" id="{44447B30-FFFC-CF2F-C62C-C5A14ACD5405}"/>
              </a:ext>
            </a:extLst>
          </p:cNvPr>
          <p:cNvPicPr>
            <a:picLocks noChangeAspect="1"/>
          </p:cNvPicPr>
          <p:nvPr userDrawn="1"/>
        </p:nvPicPr>
        <p:blipFill>
          <a:blip r:embed="rId72">
            <a:extLst>
              <a:ext uri="{96DAC541-7B7A-43D3-8B79-37D633B846F1}">
                <asvg:svgBlip xmlns:asvg="http://schemas.microsoft.com/office/drawing/2016/SVG/main" r:embed="rId73"/>
              </a:ext>
            </a:extLst>
          </a:blip>
          <a:srcRect/>
          <a:stretch/>
        </p:blipFill>
        <p:spPr>
          <a:xfrm>
            <a:off x="3359924" y="4126305"/>
            <a:ext cx="557571" cy="567528"/>
          </a:xfrm>
          <a:prstGeom prst="rect">
            <a:avLst/>
          </a:prstGeom>
        </p:spPr>
      </p:pic>
      <p:pic>
        <p:nvPicPr>
          <p:cNvPr id="195" name="Image 194">
            <a:extLst>
              <a:ext uri="{FF2B5EF4-FFF2-40B4-BE49-F238E27FC236}">
                <a16:creationId xmlns:a16="http://schemas.microsoft.com/office/drawing/2014/main" id="{F318CED0-35E6-3158-612A-D4E681980638}"/>
              </a:ext>
            </a:extLst>
          </p:cNvPr>
          <p:cNvPicPr>
            <a:picLocks noChangeAspect="1"/>
          </p:cNvPicPr>
          <p:nvPr userDrawn="1"/>
        </p:nvPicPr>
        <p:blipFill>
          <a:blip r:embed="rId74">
            <a:extLst>
              <a:ext uri="{96DAC541-7B7A-43D3-8B79-37D633B846F1}">
                <asvg:svgBlip xmlns:asvg="http://schemas.microsoft.com/office/drawing/2016/SVG/main" r:embed="rId75"/>
              </a:ext>
            </a:extLst>
          </a:blip>
          <a:srcRect/>
          <a:stretch/>
        </p:blipFill>
        <p:spPr>
          <a:xfrm>
            <a:off x="2411202" y="4126305"/>
            <a:ext cx="557571" cy="567528"/>
          </a:xfrm>
          <a:prstGeom prst="rect">
            <a:avLst/>
          </a:prstGeom>
        </p:spPr>
      </p:pic>
      <p:pic>
        <p:nvPicPr>
          <p:cNvPr id="196" name="Image 195">
            <a:extLst>
              <a:ext uri="{FF2B5EF4-FFF2-40B4-BE49-F238E27FC236}">
                <a16:creationId xmlns:a16="http://schemas.microsoft.com/office/drawing/2014/main" id="{A1E71D77-087D-301C-2425-407E7033BD8E}"/>
              </a:ext>
            </a:extLst>
          </p:cNvPr>
          <p:cNvPicPr>
            <a:picLocks noChangeAspect="1"/>
          </p:cNvPicPr>
          <p:nvPr userDrawn="1"/>
        </p:nvPicPr>
        <p:blipFill>
          <a:blip r:embed="rId76">
            <a:extLst>
              <a:ext uri="{96DAC541-7B7A-43D3-8B79-37D633B846F1}">
                <asvg:svgBlip xmlns:asvg="http://schemas.microsoft.com/office/drawing/2016/SVG/main" r:embed="rId77"/>
              </a:ext>
            </a:extLst>
          </a:blip>
          <a:srcRect/>
          <a:stretch/>
        </p:blipFill>
        <p:spPr>
          <a:xfrm>
            <a:off x="1480324" y="4126305"/>
            <a:ext cx="557571" cy="567528"/>
          </a:xfrm>
          <a:prstGeom prst="rect">
            <a:avLst/>
          </a:prstGeom>
        </p:spPr>
      </p:pic>
      <p:pic>
        <p:nvPicPr>
          <p:cNvPr id="197" name="Image 196">
            <a:extLst>
              <a:ext uri="{FF2B5EF4-FFF2-40B4-BE49-F238E27FC236}">
                <a16:creationId xmlns:a16="http://schemas.microsoft.com/office/drawing/2014/main" id="{07D055B2-A34C-842B-CDF8-836F2BA349F0}"/>
              </a:ext>
            </a:extLst>
          </p:cNvPr>
          <p:cNvPicPr>
            <a:picLocks noChangeAspect="1"/>
          </p:cNvPicPr>
          <p:nvPr userDrawn="1"/>
        </p:nvPicPr>
        <p:blipFill>
          <a:blip r:embed="rId78">
            <a:extLst>
              <a:ext uri="{96DAC541-7B7A-43D3-8B79-37D633B846F1}">
                <asvg:svgBlip xmlns:asvg="http://schemas.microsoft.com/office/drawing/2016/SVG/main" r:embed="rId79"/>
              </a:ext>
            </a:extLst>
          </a:blip>
          <a:srcRect/>
          <a:stretch/>
        </p:blipFill>
        <p:spPr>
          <a:xfrm>
            <a:off x="12022690" y="3197113"/>
            <a:ext cx="557571" cy="567528"/>
          </a:xfrm>
          <a:prstGeom prst="rect">
            <a:avLst/>
          </a:prstGeom>
        </p:spPr>
      </p:pic>
      <p:pic>
        <p:nvPicPr>
          <p:cNvPr id="198" name="Image 197">
            <a:extLst>
              <a:ext uri="{FF2B5EF4-FFF2-40B4-BE49-F238E27FC236}">
                <a16:creationId xmlns:a16="http://schemas.microsoft.com/office/drawing/2014/main" id="{74358CD0-E93D-0C60-59C9-6D353089FB30}"/>
              </a:ext>
            </a:extLst>
          </p:cNvPr>
          <p:cNvPicPr>
            <a:picLocks noChangeAspect="1"/>
          </p:cNvPicPr>
          <p:nvPr userDrawn="1"/>
        </p:nvPicPr>
        <p:blipFill>
          <a:blip r:embed="rId80">
            <a:extLst>
              <a:ext uri="{96DAC541-7B7A-43D3-8B79-37D633B846F1}">
                <asvg:svgBlip xmlns:asvg="http://schemas.microsoft.com/office/drawing/2016/SVG/main" r:embed="rId81"/>
              </a:ext>
            </a:extLst>
          </a:blip>
          <a:srcRect/>
          <a:stretch/>
        </p:blipFill>
        <p:spPr>
          <a:xfrm>
            <a:off x="11094224" y="3161105"/>
            <a:ext cx="557571" cy="567528"/>
          </a:xfrm>
          <a:prstGeom prst="rect">
            <a:avLst/>
          </a:prstGeom>
        </p:spPr>
      </p:pic>
      <p:pic>
        <p:nvPicPr>
          <p:cNvPr id="199" name="Image 198">
            <a:extLst>
              <a:ext uri="{FF2B5EF4-FFF2-40B4-BE49-F238E27FC236}">
                <a16:creationId xmlns:a16="http://schemas.microsoft.com/office/drawing/2014/main" id="{2BC125C9-E3B9-EFE2-5F7C-995BD9FBAEF3}"/>
              </a:ext>
            </a:extLst>
          </p:cNvPr>
          <p:cNvPicPr>
            <a:picLocks noChangeAspect="1"/>
          </p:cNvPicPr>
          <p:nvPr userDrawn="1"/>
        </p:nvPicPr>
        <p:blipFill>
          <a:blip r:embed="rId82">
            <a:extLst>
              <a:ext uri="{96DAC541-7B7A-43D3-8B79-37D633B846F1}">
                <asvg:svgBlip xmlns:asvg="http://schemas.microsoft.com/office/drawing/2016/SVG/main" r:embed="rId83"/>
              </a:ext>
            </a:extLst>
          </a:blip>
          <a:srcRect/>
          <a:stretch/>
        </p:blipFill>
        <p:spPr>
          <a:xfrm>
            <a:off x="10141724" y="3161105"/>
            <a:ext cx="557571" cy="567528"/>
          </a:xfrm>
          <a:prstGeom prst="rect">
            <a:avLst/>
          </a:prstGeom>
        </p:spPr>
      </p:pic>
      <p:pic>
        <p:nvPicPr>
          <p:cNvPr id="200" name="Image 199">
            <a:extLst>
              <a:ext uri="{FF2B5EF4-FFF2-40B4-BE49-F238E27FC236}">
                <a16:creationId xmlns:a16="http://schemas.microsoft.com/office/drawing/2014/main" id="{F1D3D9BB-6AFD-101A-6142-930F317AB3B5}"/>
              </a:ext>
            </a:extLst>
          </p:cNvPr>
          <p:cNvPicPr>
            <a:picLocks noChangeAspect="1"/>
          </p:cNvPicPr>
          <p:nvPr userDrawn="1"/>
        </p:nvPicPr>
        <p:blipFill>
          <a:blip r:embed="rId84">
            <a:extLst>
              <a:ext uri="{96DAC541-7B7A-43D3-8B79-37D633B846F1}">
                <asvg:svgBlip xmlns:asvg="http://schemas.microsoft.com/office/drawing/2016/SVG/main" r:embed="rId85"/>
              </a:ext>
            </a:extLst>
          </a:blip>
          <a:srcRect/>
          <a:stretch/>
        </p:blipFill>
        <p:spPr>
          <a:xfrm>
            <a:off x="9138424" y="3197113"/>
            <a:ext cx="557571" cy="567528"/>
          </a:xfrm>
          <a:prstGeom prst="rect">
            <a:avLst/>
          </a:prstGeom>
        </p:spPr>
      </p:pic>
      <p:pic>
        <p:nvPicPr>
          <p:cNvPr id="201" name="Image 200">
            <a:extLst>
              <a:ext uri="{FF2B5EF4-FFF2-40B4-BE49-F238E27FC236}">
                <a16:creationId xmlns:a16="http://schemas.microsoft.com/office/drawing/2014/main" id="{B94BAED3-8E13-DBCC-6879-10AC0405E51D}"/>
              </a:ext>
            </a:extLst>
          </p:cNvPr>
          <p:cNvPicPr>
            <a:picLocks noChangeAspect="1"/>
          </p:cNvPicPr>
          <p:nvPr userDrawn="1"/>
        </p:nvPicPr>
        <p:blipFill>
          <a:blip r:embed="rId86">
            <a:extLst>
              <a:ext uri="{96DAC541-7B7A-43D3-8B79-37D633B846F1}">
                <asvg:svgBlip xmlns:asvg="http://schemas.microsoft.com/office/drawing/2016/SVG/main" r:embed="rId87"/>
              </a:ext>
            </a:extLst>
          </a:blip>
          <a:srcRect/>
          <a:stretch/>
        </p:blipFill>
        <p:spPr>
          <a:xfrm>
            <a:off x="8185924" y="3197113"/>
            <a:ext cx="557571" cy="567528"/>
          </a:xfrm>
          <a:prstGeom prst="rect">
            <a:avLst/>
          </a:prstGeom>
        </p:spPr>
      </p:pic>
      <p:pic>
        <p:nvPicPr>
          <p:cNvPr id="202" name="Image 201">
            <a:extLst>
              <a:ext uri="{FF2B5EF4-FFF2-40B4-BE49-F238E27FC236}">
                <a16:creationId xmlns:a16="http://schemas.microsoft.com/office/drawing/2014/main" id="{CA6F6D5D-8836-1589-CD08-588D403DA002}"/>
              </a:ext>
            </a:extLst>
          </p:cNvPr>
          <p:cNvPicPr>
            <a:picLocks noChangeAspect="1"/>
          </p:cNvPicPr>
          <p:nvPr userDrawn="1"/>
        </p:nvPicPr>
        <p:blipFill>
          <a:blip r:embed="rId88">
            <a:extLst>
              <a:ext uri="{96DAC541-7B7A-43D3-8B79-37D633B846F1}">
                <asvg:svgBlip xmlns:asvg="http://schemas.microsoft.com/office/drawing/2016/SVG/main" r:embed="rId89"/>
              </a:ext>
            </a:extLst>
          </a:blip>
          <a:srcRect/>
          <a:stretch/>
        </p:blipFill>
        <p:spPr>
          <a:xfrm>
            <a:off x="7258824" y="3182646"/>
            <a:ext cx="557571" cy="567528"/>
          </a:xfrm>
          <a:prstGeom prst="rect">
            <a:avLst/>
          </a:prstGeom>
        </p:spPr>
      </p:pic>
      <p:pic>
        <p:nvPicPr>
          <p:cNvPr id="203" name="Image 202">
            <a:extLst>
              <a:ext uri="{FF2B5EF4-FFF2-40B4-BE49-F238E27FC236}">
                <a16:creationId xmlns:a16="http://schemas.microsoft.com/office/drawing/2014/main" id="{4634E4BA-E299-F497-F4E9-965E086DFD40}"/>
              </a:ext>
            </a:extLst>
          </p:cNvPr>
          <p:cNvPicPr>
            <a:picLocks noChangeAspect="1"/>
          </p:cNvPicPr>
          <p:nvPr userDrawn="1"/>
        </p:nvPicPr>
        <p:blipFill>
          <a:blip r:embed="rId90">
            <a:extLst>
              <a:ext uri="{96DAC541-7B7A-43D3-8B79-37D633B846F1}">
                <asvg:svgBlip xmlns:asvg="http://schemas.microsoft.com/office/drawing/2016/SVG/main" r:embed="rId91"/>
              </a:ext>
            </a:extLst>
          </a:blip>
          <a:srcRect/>
          <a:stretch/>
        </p:blipFill>
        <p:spPr>
          <a:xfrm>
            <a:off x="6280924" y="3182646"/>
            <a:ext cx="557571" cy="567528"/>
          </a:xfrm>
          <a:prstGeom prst="rect">
            <a:avLst/>
          </a:prstGeom>
        </p:spPr>
      </p:pic>
      <p:pic>
        <p:nvPicPr>
          <p:cNvPr id="204" name="Image 203">
            <a:extLst>
              <a:ext uri="{FF2B5EF4-FFF2-40B4-BE49-F238E27FC236}">
                <a16:creationId xmlns:a16="http://schemas.microsoft.com/office/drawing/2014/main" id="{60B0579D-4D36-84F8-CB9F-68560BD48F6D}"/>
              </a:ext>
            </a:extLst>
          </p:cNvPr>
          <p:cNvPicPr>
            <a:picLocks noChangeAspect="1"/>
          </p:cNvPicPr>
          <p:nvPr userDrawn="1"/>
        </p:nvPicPr>
        <p:blipFill>
          <a:blip r:embed="rId92">
            <a:extLst>
              <a:ext uri="{96DAC541-7B7A-43D3-8B79-37D633B846F1}">
                <asvg:svgBlip xmlns:asvg="http://schemas.microsoft.com/office/drawing/2016/SVG/main" r:embed="rId93"/>
              </a:ext>
            </a:extLst>
          </a:blip>
          <a:srcRect/>
          <a:stretch/>
        </p:blipFill>
        <p:spPr>
          <a:xfrm>
            <a:off x="8157692" y="6050953"/>
            <a:ext cx="557571" cy="567528"/>
          </a:xfrm>
          <a:prstGeom prst="rect">
            <a:avLst/>
          </a:prstGeom>
        </p:spPr>
      </p:pic>
      <p:pic>
        <p:nvPicPr>
          <p:cNvPr id="205" name="Image 204">
            <a:extLst>
              <a:ext uri="{FF2B5EF4-FFF2-40B4-BE49-F238E27FC236}">
                <a16:creationId xmlns:a16="http://schemas.microsoft.com/office/drawing/2014/main" id="{C0D678F1-A641-B63B-6E0E-83B5FF1E78A9}"/>
              </a:ext>
            </a:extLst>
          </p:cNvPr>
          <p:cNvPicPr>
            <a:picLocks noChangeAspect="1"/>
          </p:cNvPicPr>
          <p:nvPr userDrawn="1"/>
        </p:nvPicPr>
        <p:blipFill>
          <a:blip r:embed="rId94">
            <a:extLst>
              <a:ext uri="{96DAC541-7B7A-43D3-8B79-37D633B846F1}">
                <asvg:svgBlip xmlns:asvg="http://schemas.microsoft.com/office/drawing/2016/SVG/main" r:embed="rId95"/>
              </a:ext>
            </a:extLst>
          </a:blip>
          <a:srcRect/>
          <a:stretch/>
        </p:blipFill>
        <p:spPr>
          <a:xfrm>
            <a:off x="5303024" y="3197113"/>
            <a:ext cx="557571" cy="567528"/>
          </a:xfrm>
          <a:prstGeom prst="rect">
            <a:avLst/>
          </a:prstGeom>
        </p:spPr>
      </p:pic>
      <p:pic>
        <p:nvPicPr>
          <p:cNvPr id="206" name="Image 205">
            <a:extLst>
              <a:ext uri="{FF2B5EF4-FFF2-40B4-BE49-F238E27FC236}">
                <a16:creationId xmlns:a16="http://schemas.microsoft.com/office/drawing/2014/main" id="{F3CE975D-22FE-5BCD-0706-A2E1A3183E54}"/>
              </a:ext>
            </a:extLst>
          </p:cNvPr>
          <p:cNvPicPr>
            <a:picLocks noChangeAspect="1"/>
          </p:cNvPicPr>
          <p:nvPr userDrawn="1"/>
        </p:nvPicPr>
        <p:blipFill>
          <a:blip r:embed="rId96">
            <a:extLst>
              <a:ext uri="{96DAC541-7B7A-43D3-8B79-37D633B846F1}">
                <asvg:svgBlip xmlns:asvg="http://schemas.microsoft.com/office/drawing/2016/SVG/main" r:embed="rId97"/>
              </a:ext>
            </a:extLst>
          </a:blip>
          <a:srcRect/>
          <a:stretch/>
        </p:blipFill>
        <p:spPr>
          <a:xfrm>
            <a:off x="4325124" y="3197113"/>
            <a:ext cx="557571" cy="567528"/>
          </a:xfrm>
          <a:prstGeom prst="rect">
            <a:avLst/>
          </a:prstGeom>
        </p:spPr>
      </p:pic>
      <p:pic>
        <p:nvPicPr>
          <p:cNvPr id="207" name="Image 206">
            <a:extLst>
              <a:ext uri="{FF2B5EF4-FFF2-40B4-BE49-F238E27FC236}">
                <a16:creationId xmlns:a16="http://schemas.microsoft.com/office/drawing/2014/main" id="{C173F9A8-885E-6303-922B-12826FC719F2}"/>
              </a:ext>
            </a:extLst>
          </p:cNvPr>
          <p:cNvPicPr>
            <a:picLocks noChangeAspect="1"/>
          </p:cNvPicPr>
          <p:nvPr userDrawn="1"/>
        </p:nvPicPr>
        <p:blipFill>
          <a:blip r:embed="rId98">
            <a:extLst>
              <a:ext uri="{96DAC541-7B7A-43D3-8B79-37D633B846F1}">
                <asvg:svgBlip xmlns:asvg="http://schemas.microsoft.com/office/drawing/2016/SVG/main" r:embed="rId99"/>
              </a:ext>
            </a:extLst>
          </a:blip>
          <a:srcRect/>
          <a:stretch/>
        </p:blipFill>
        <p:spPr>
          <a:xfrm>
            <a:off x="3372624" y="3197113"/>
            <a:ext cx="557571" cy="567528"/>
          </a:xfrm>
          <a:prstGeom prst="rect">
            <a:avLst/>
          </a:prstGeom>
        </p:spPr>
      </p:pic>
      <p:pic>
        <p:nvPicPr>
          <p:cNvPr id="208" name="Image 207">
            <a:extLst>
              <a:ext uri="{FF2B5EF4-FFF2-40B4-BE49-F238E27FC236}">
                <a16:creationId xmlns:a16="http://schemas.microsoft.com/office/drawing/2014/main" id="{48A9846E-6127-C62F-94EF-0F54CEA5FD66}"/>
              </a:ext>
            </a:extLst>
          </p:cNvPr>
          <p:cNvPicPr>
            <a:picLocks noChangeAspect="1"/>
          </p:cNvPicPr>
          <p:nvPr userDrawn="1"/>
        </p:nvPicPr>
        <p:blipFill>
          <a:blip r:embed="rId100">
            <a:extLst>
              <a:ext uri="{96DAC541-7B7A-43D3-8B79-37D633B846F1}">
                <asvg:svgBlip xmlns:asvg="http://schemas.microsoft.com/office/drawing/2016/SVG/main" r:embed="rId101"/>
              </a:ext>
            </a:extLst>
          </a:blip>
          <a:srcRect/>
          <a:stretch/>
        </p:blipFill>
        <p:spPr>
          <a:xfrm>
            <a:off x="2420124" y="3197113"/>
            <a:ext cx="557571" cy="567528"/>
          </a:xfrm>
          <a:prstGeom prst="rect">
            <a:avLst/>
          </a:prstGeom>
        </p:spPr>
      </p:pic>
      <p:pic>
        <p:nvPicPr>
          <p:cNvPr id="209" name="Image 208">
            <a:extLst>
              <a:ext uri="{FF2B5EF4-FFF2-40B4-BE49-F238E27FC236}">
                <a16:creationId xmlns:a16="http://schemas.microsoft.com/office/drawing/2014/main" id="{0753E863-46D6-91EC-9D42-A31CF2E70174}"/>
              </a:ext>
            </a:extLst>
          </p:cNvPr>
          <p:cNvPicPr>
            <a:picLocks noChangeAspect="1"/>
          </p:cNvPicPr>
          <p:nvPr userDrawn="1"/>
        </p:nvPicPr>
        <p:blipFill>
          <a:blip r:embed="rId102">
            <a:extLst>
              <a:ext uri="{96DAC541-7B7A-43D3-8B79-37D633B846F1}">
                <asvg:svgBlip xmlns:asvg="http://schemas.microsoft.com/office/drawing/2016/SVG/main" r:embed="rId103"/>
              </a:ext>
            </a:extLst>
          </a:blip>
          <a:srcRect/>
          <a:stretch/>
        </p:blipFill>
        <p:spPr>
          <a:xfrm>
            <a:off x="1467624" y="3197113"/>
            <a:ext cx="557571" cy="567528"/>
          </a:xfrm>
          <a:prstGeom prst="rect">
            <a:avLst/>
          </a:prstGeom>
        </p:spPr>
      </p:pic>
      <p:pic>
        <p:nvPicPr>
          <p:cNvPr id="4" name="Rectangle 95" descr="preencoded.png">
            <a:extLst>
              <a:ext uri="{FF2B5EF4-FFF2-40B4-BE49-F238E27FC236}">
                <a16:creationId xmlns:a16="http://schemas.microsoft.com/office/drawing/2014/main" id="{A7ED6ABC-2DCE-12BD-6EB6-2EA827942475}"/>
              </a:ext>
            </a:extLst>
          </p:cNvPr>
          <p:cNvPicPr>
            <a:picLocks noChangeAspect="1"/>
          </p:cNvPicPr>
          <p:nvPr userDrawn="1"/>
        </p:nvPicPr>
        <p:blipFill>
          <a:blip r:embed="rId104"/>
          <a:srcRect/>
          <a:stretch/>
        </p:blipFill>
        <p:spPr>
          <a:xfrm>
            <a:off x="16068190" y="9238766"/>
            <a:ext cx="2219810" cy="1048234"/>
          </a:xfrm>
          <a:prstGeom prst="rect">
            <a:avLst/>
          </a:prstGeom>
        </p:spPr>
      </p:pic>
      <p:pic>
        <p:nvPicPr>
          <p:cNvPr id="5" name="Group 399" descr="preencoded.png">
            <a:extLst>
              <a:ext uri="{FF2B5EF4-FFF2-40B4-BE49-F238E27FC236}">
                <a16:creationId xmlns:a16="http://schemas.microsoft.com/office/drawing/2014/main" id="{6C5B2150-104C-EDA6-D0A7-7EAA00982377}"/>
              </a:ext>
            </a:extLst>
          </p:cNvPr>
          <p:cNvPicPr>
            <a:picLocks noChangeAspect="1"/>
          </p:cNvPicPr>
          <p:nvPr userDrawn="1"/>
        </p:nvPicPr>
        <p:blipFill>
          <a:blip r:embed="rId105">
            <a:extLst>
              <a:ext uri="{96DAC541-7B7A-43D3-8B79-37D633B846F1}">
                <asvg:svgBlip xmlns:asvg="http://schemas.microsoft.com/office/drawing/2016/SVG/main" r:embed="rId106"/>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140341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E1C5"/>
        </a:solidFill>
        <a:effectLst/>
      </p:bgPr>
    </p:bg>
    <p:spTree>
      <p:nvGrpSpPr>
        <p:cNvPr id="1" name=""/>
        <p:cNvGrpSpPr/>
        <p:nvPr/>
      </p:nvGrpSpPr>
      <p:grpSpPr>
        <a:xfrm>
          <a:off x="0" y="0"/>
          <a:ext cx="0" cy="0"/>
          <a:chOff x="0" y="0"/>
          <a:chExt cx="0" cy="0"/>
        </a:xfrm>
      </p:grpSpPr>
      <p:pic>
        <p:nvPicPr>
          <p:cNvPr id="3" name="Rectangle 95" descr="preencoded.png">
            <a:extLst>
              <a:ext uri="{FF2B5EF4-FFF2-40B4-BE49-F238E27FC236}">
                <a16:creationId xmlns:a16="http://schemas.microsoft.com/office/drawing/2014/main" id="{F12E9E6E-3628-A2C4-1563-7E11D3A30F17}"/>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4" name="Group 399" descr="preencoded.png">
            <a:extLst>
              <a:ext uri="{FF2B5EF4-FFF2-40B4-BE49-F238E27FC236}">
                <a16:creationId xmlns:a16="http://schemas.microsoft.com/office/drawing/2014/main" id="{B49E0B72-5E7A-2C69-6DE8-38E91F9AAC9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19" y="9651997"/>
            <a:ext cx="1265767" cy="330200"/>
          </a:xfrm>
          <a:prstGeom prst="rect">
            <a:avLst/>
          </a:prstGeom>
        </p:spPr>
      </p:pic>
      <p:sp>
        <p:nvSpPr>
          <p:cNvPr id="8" name="European Society for Medical Oncology ESMO Via Ginevra 4 CH-6900 LuganoT 41 091 973 19 00esmoesmoorg esmoorg">
            <a:extLst>
              <a:ext uri="{FF2B5EF4-FFF2-40B4-BE49-F238E27FC236}">
                <a16:creationId xmlns:a16="http://schemas.microsoft.com/office/drawing/2014/main" id="{1EB4AE90-A266-178B-4665-CC5B8AA603E2}"/>
              </a:ext>
            </a:extLst>
          </p:cNvPr>
          <p:cNvSpPr/>
          <p:nvPr userDrawn="1"/>
        </p:nvSpPr>
        <p:spPr>
          <a:xfrm>
            <a:off x="1485900" y="7553325"/>
            <a:ext cx="5362575" cy="1828800"/>
          </a:xfrm>
          <a:prstGeom prst="rect">
            <a:avLst/>
          </a:prstGeom>
          <a:noFill/>
          <a:ln/>
        </p:spPr>
        <p:txBody>
          <a:bodyPr wrap="square" lIns="0" tIns="0" rIns="0" bIns="0" rtlCol="0" anchor="t"/>
          <a:lstStyle/>
          <a:p>
            <a:pPr marL="0" indent="0" algn="l">
              <a:lnSpc>
                <a:spcPts val="2400"/>
              </a:lnSpc>
              <a:buNone/>
            </a:pPr>
            <a:r>
              <a:rPr lang="en-US" sz="2250" dirty="0">
                <a:solidFill>
                  <a:srgbClr val="D81480"/>
                </a:solidFill>
                <a:latin typeface="Arial Narrow Bold" pitchFamily="34" charset="0"/>
                <a:ea typeface="Arial Narrow Bold" pitchFamily="34" charset="-122"/>
                <a:cs typeface="Arial Narrow Bold" pitchFamily="34" charset="-120"/>
              </a:rPr>
              <a:t>European Society for Medical Oncology (ESMO)
</a:t>
            </a:r>
            <a:r>
              <a:rPr lang="en-US" sz="2250" dirty="0">
                <a:solidFill>
                  <a:srgbClr val="D81480"/>
                </a:solidFill>
                <a:latin typeface="Arial Narrow" pitchFamily="34" charset="0"/>
                <a:ea typeface="Arial Narrow" pitchFamily="34" charset="-122"/>
                <a:cs typeface="Arial Narrow" pitchFamily="34" charset="-120"/>
              </a:rPr>
              <a:t>Via Ginevra 4, CH-6900 Lugano</a:t>
            </a:r>
            <a:br>
              <a:rPr dirty="0">
                <a:solidFill>
                  <a:srgbClr val="D81480"/>
                </a:solidFill>
              </a:rPr>
            </a:br>
            <a:r>
              <a:rPr lang="en-US" sz="2250" dirty="0">
                <a:solidFill>
                  <a:srgbClr val="D81480"/>
                </a:solidFill>
                <a:latin typeface="Arial Narrow" pitchFamily="34" charset="0"/>
                <a:ea typeface="Arial Narrow" pitchFamily="34" charset="-122"/>
                <a:cs typeface="Arial Narrow" pitchFamily="34" charset="-120"/>
              </a:rPr>
              <a:t>T. +41 (0)91 973 19 00</a:t>
            </a:r>
            <a:br>
              <a:rPr dirty="0">
                <a:solidFill>
                  <a:srgbClr val="D81480"/>
                </a:solidFill>
              </a:rPr>
            </a:br>
            <a:r>
              <a:rPr lang="en-US" sz="2250" dirty="0">
                <a:solidFill>
                  <a:srgbClr val="D81480"/>
                </a:solidFill>
                <a:latin typeface="Arial Narrow" pitchFamily="34" charset="0"/>
                <a:ea typeface="Arial Narrow" pitchFamily="34" charset="-122"/>
                <a:cs typeface="Arial Narrow" pitchFamily="34" charset="-120"/>
              </a:rPr>
              <a:t>esmo@esmo.org</a:t>
            </a:r>
            <a:br>
              <a:rPr dirty="0">
                <a:solidFill>
                  <a:srgbClr val="D81480"/>
                </a:solidFill>
              </a:rPr>
            </a:br>
            <a:r>
              <a:rPr lang="en-US" sz="2250" dirty="0">
                <a:solidFill>
                  <a:srgbClr val="D81480"/>
                </a:solidFill>
                <a:latin typeface="Arial Narrow" pitchFamily="34" charset="0"/>
                <a:ea typeface="Arial Narrow" pitchFamily="34" charset="-122"/>
                <a:cs typeface="Arial Narrow" pitchFamily="34" charset="-120"/>
              </a:rPr>
              <a:t>
</a:t>
            </a:r>
            <a:r>
              <a:rPr lang="en-US" sz="2250" dirty="0">
                <a:solidFill>
                  <a:srgbClr val="D81480"/>
                </a:solidFill>
                <a:latin typeface="Arial Narrow Bold" pitchFamily="34" charset="0"/>
                <a:ea typeface="Arial Narrow Bold" pitchFamily="34" charset="-122"/>
                <a:cs typeface="Arial Narrow Bold" pitchFamily="34" charset="-120"/>
              </a:rPr>
              <a:t>esmo.org</a:t>
            </a:r>
            <a:endParaRPr lang="en-US" sz="2250" dirty="0">
              <a:solidFill>
                <a:srgbClr val="D81480"/>
              </a:solidFill>
            </a:endParaRPr>
          </a:p>
        </p:txBody>
      </p:sp>
      <p:sp>
        <p:nvSpPr>
          <p:cNvPr id="2" name="Espace réservé du texte 8">
            <a:extLst>
              <a:ext uri="{FF2B5EF4-FFF2-40B4-BE49-F238E27FC236}">
                <a16:creationId xmlns:a16="http://schemas.microsoft.com/office/drawing/2014/main" id="{6B71D57D-FF14-FD10-D701-174D0129A758}"/>
              </a:ext>
            </a:extLst>
          </p:cNvPr>
          <p:cNvSpPr>
            <a:spLocks noGrp="1"/>
          </p:cNvSpPr>
          <p:nvPr>
            <p:ph type="body" sz="quarter" idx="10" hasCustomPrompt="1"/>
          </p:nvPr>
        </p:nvSpPr>
        <p:spPr>
          <a:xfrm>
            <a:off x="6886575" y="4542123"/>
            <a:ext cx="4514850" cy="1223677"/>
          </a:xfrm>
          <a:prstGeom prst="rect">
            <a:avLst/>
          </a:prstGeom>
        </p:spPr>
        <p:txBody>
          <a:bodyPr/>
          <a:lstStyle>
            <a:lvl1pPr marL="0" indent="0" algn="ctr">
              <a:buNone/>
              <a:defRPr sz="7500" b="1" i="0">
                <a:solidFill>
                  <a:srgbClr val="D81480"/>
                </a:solidFill>
                <a:latin typeface="Arial Narrow" panose="020B0604020202020204" pitchFamily="34" charset="0"/>
                <a:cs typeface="Arial Narrow" panose="020B0604020202020204" pitchFamily="34" charset="0"/>
              </a:defRPr>
            </a:lvl1pPr>
          </a:lstStyle>
          <a:p>
            <a:pPr lvl="0"/>
            <a:r>
              <a:rPr lang="fr-FR" dirty="0" err="1"/>
              <a:t>Thank</a:t>
            </a:r>
            <a:r>
              <a:rPr lang="fr-FR" dirty="0"/>
              <a:t> </a:t>
            </a:r>
            <a:r>
              <a:rPr lang="fr-FR" dirty="0" err="1"/>
              <a:t>you</a:t>
            </a:r>
            <a:r>
              <a:rPr lang="fr-FR" dirty="0"/>
              <a:t>!</a:t>
            </a:r>
          </a:p>
        </p:txBody>
      </p:sp>
      <p:pic>
        <p:nvPicPr>
          <p:cNvPr id="5" name="Picture 4">
            <a:extLst>
              <a:ext uri="{FF2B5EF4-FFF2-40B4-BE49-F238E27FC236}">
                <a16:creationId xmlns:a16="http://schemas.microsoft.com/office/drawing/2014/main" id="{D4824F3B-E477-BDFE-D488-098D00CD7675}"/>
              </a:ext>
            </a:extLst>
          </p:cNvPr>
          <p:cNvPicPr>
            <a:picLocks noChangeAspect="1"/>
          </p:cNvPicPr>
          <p:nvPr userDrawn="1"/>
        </p:nvPicPr>
        <p:blipFill>
          <a:blip r:embed="rId5"/>
          <a:stretch>
            <a:fillRect/>
          </a:stretch>
        </p:blipFill>
        <p:spPr>
          <a:xfrm>
            <a:off x="1441449" y="1428750"/>
            <a:ext cx="11327123" cy="1187301"/>
          </a:xfrm>
          <a:prstGeom prst="rect">
            <a:avLst/>
          </a:prstGeom>
        </p:spPr>
      </p:pic>
    </p:spTree>
    <p:extLst>
      <p:ext uri="{BB962C8B-B14F-4D97-AF65-F5344CB8AC3E}">
        <p14:creationId xmlns:p14="http://schemas.microsoft.com/office/powerpoint/2010/main" val="8087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0D6CC8CD-178F-AB26-6B1F-605466D5635D}"/>
              </a:ext>
            </a:extLst>
          </p:cNvPr>
          <p:cNvSpPr>
            <a:spLocks noGrp="1"/>
          </p:cNvSpPr>
          <p:nvPr>
            <p:ph type="body" sz="quarter" idx="10" hasCustomPrompt="1"/>
          </p:nvPr>
        </p:nvSpPr>
        <p:spPr>
          <a:xfrm>
            <a:off x="1428750" y="1230765"/>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INDEX</a:t>
            </a:r>
          </a:p>
        </p:txBody>
      </p:sp>
      <p:sp>
        <p:nvSpPr>
          <p:cNvPr id="13" name="Espace réservé du texte 8">
            <a:extLst>
              <a:ext uri="{FF2B5EF4-FFF2-40B4-BE49-F238E27FC236}">
                <a16:creationId xmlns:a16="http://schemas.microsoft.com/office/drawing/2014/main" id="{5D49AE80-8CE5-6EA2-2F09-E3BE599D3656}"/>
              </a:ext>
            </a:extLst>
          </p:cNvPr>
          <p:cNvSpPr>
            <a:spLocks noGrp="1"/>
          </p:cNvSpPr>
          <p:nvPr>
            <p:ph type="body" sz="quarter" idx="13" hasCustomPrompt="1"/>
          </p:nvPr>
        </p:nvSpPr>
        <p:spPr>
          <a:xfrm>
            <a:off x="1437774" y="2589309"/>
            <a:ext cx="6728661" cy="5544040"/>
          </a:xfrm>
          <a:prstGeom prst="rect">
            <a:avLst/>
          </a:prstGeom>
        </p:spPr>
        <p:txBody>
          <a:bodyPr/>
          <a:lstStyle>
            <a:lvl1pPr marL="742950" indent="-742950">
              <a:lnSpc>
                <a:spcPts val="4200"/>
              </a:lnSpc>
              <a:spcBef>
                <a:spcPts val="0"/>
              </a:spcBef>
              <a:buFont typeface="+mj-lt"/>
              <a:buAutoNum type="arabicPeriod"/>
              <a:defRPr sz="3750" b="0" i="0">
                <a:solidFill>
                  <a:srgbClr val="991F6D"/>
                </a:solidFill>
                <a:latin typeface="Arial Narrow" panose="020B0604020202020204" pitchFamily="34" charset="0"/>
                <a:cs typeface="Arial Narrow" panose="020B0604020202020204" pitchFamily="34" charset="0"/>
              </a:defRPr>
            </a:lvl1pPr>
          </a:lstStyle>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endParaRPr lang="fr-FR" dirty="0"/>
          </a:p>
        </p:txBody>
      </p:sp>
      <p:sp>
        <p:nvSpPr>
          <p:cNvPr id="14" name="Espace réservé du texte 8">
            <a:extLst>
              <a:ext uri="{FF2B5EF4-FFF2-40B4-BE49-F238E27FC236}">
                <a16:creationId xmlns:a16="http://schemas.microsoft.com/office/drawing/2014/main" id="{885968CE-AEC1-DE50-AA23-CF1121E84419}"/>
              </a:ext>
            </a:extLst>
          </p:cNvPr>
          <p:cNvSpPr>
            <a:spLocks noGrp="1"/>
          </p:cNvSpPr>
          <p:nvPr>
            <p:ph type="body" sz="quarter" idx="14" hasCustomPrompt="1"/>
          </p:nvPr>
        </p:nvSpPr>
        <p:spPr>
          <a:xfrm>
            <a:off x="9017669" y="2589309"/>
            <a:ext cx="6728661" cy="5544040"/>
          </a:xfrm>
          <a:prstGeom prst="rect">
            <a:avLst/>
          </a:prstGeom>
        </p:spPr>
        <p:txBody>
          <a:bodyPr/>
          <a:lstStyle>
            <a:lvl1pPr marL="742950" indent="-742950">
              <a:lnSpc>
                <a:spcPts val="4200"/>
              </a:lnSpc>
              <a:spcBef>
                <a:spcPts val="0"/>
              </a:spcBef>
              <a:buFont typeface="+mj-lt"/>
              <a:buAutoNum type="arabicPeriod" startAt="11"/>
              <a:defRPr sz="3750" b="0" i="0">
                <a:solidFill>
                  <a:srgbClr val="991F6D"/>
                </a:solidFill>
                <a:latin typeface="Arial Narrow" panose="020B0604020202020204" pitchFamily="34" charset="0"/>
                <a:cs typeface="Arial Narrow" panose="020B0604020202020204" pitchFamily="34" charset="0"/>
              </a:defRPr>
            </a:lvl1pPr>
          </a:lstStyle>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r>
              <a:rPr lang="fr-FR" dirty="0"/>
              <a:t>x</a:t>
            </a:r>
          </a:p>
          <a:p>
            <a:pPr lvl="0"/>
            <a:endParaRPr lang="fr-FR" dirty="0"/>
          </a:p>
        </p:txBody>
      </p:sp>
      <p:pic>
        <p:nvPicPr>
          <p:cNvPr id="5" name="Rectangle 95" descr="preencoded.png">
            <a:extLst>
              <a:ext uri="{FF2B5EF4-FFF2-40B4-BE49-F238E27FC236}">
                <a16:creationId xmlns:a16="http://schemas.microsoft.com/office/drawing/2014/main" id="{CD515306-22F9-3E7B-DBAD-3CBABC8A1B29}"/>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6" name="Group 399" descr="preencoded.png">
            <a:extLst>
              <a:ext uri="{FF2B5EF4-FFF2-40B4-BE49-F238E27FC236}">
                <a16:creationId xmlns:a16="http://schemas.microsoft.com/office/drawing/2014/main" id="{ED587CFC-7FAB-09EC-3E22-BB5DFD0D1C6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
        <p:nvSpPr>
          <p:cNvPr id="3" name="Content of this presentation is copyright and responsibility of the author Permission is required for re-use">
            <a:extLst>
              <a:ext uri="{FF2B5EF4-FFF2-40B4-BE49-F238E27FC236}">
                <a16:creationId xmlns:a16="http://schemas.microsoft.com/office/drawing/2014/main" id="{90B38956-16EF-9381-CA93-2862FA2F03C7}"/>
              </a:ext>
            </a:extLst>
          </p:cNvPr>
          <p:cNvSpPr/>
          <p:nvPr userDrawn="1"/>
        </p:nvSpPr>
        <p:spPr>
          <a:xfrm>
            <a:off x="1428750" y="8734425"/>
            <a:ext cx="6267450" cy="533400"/>
          </a:xfrm>
          <a:prstGeom prst="rect">
            <a:avLst/>
          </a:prstGeom>
          <a:noFill/>
          <a:ln/>
        </p:spPr>
        <p:txBody>
          <a:bodyPr wrap="square" lIns="0" tIns="0" rIns="0" bIns="0" rtlCol="0" anchor="t"/>
          <a:lstStyle/>
          <a:p>
            <a:pPr marL="0" indent="0" algn="l">
              <a:lnSpc>
                <a:spcPts val="2100"/>
              </a:lnSpc>
              <a:buNone/>
            </a:pPr>
            <a:r>
              <a:rPr lang="en-US" sz="1875"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a:t>
            </a:r>
            <a:br>
              <a:rPr>
                <a:solidFill>
                  <a:srgbClr val="991F6D"/>
                </a:solidFill>
              </a:rPr>
            </a:br>
            <a:r>
              <a:rPr lang="en-US" sz="1875" dirty="0">
                <a:solidFill>
                  <a:srgbClr val="991F6D"/>
                </a:solidFill>
                <a:latin typeface="Arial Narrow" pitchFamily="34" charset="0"/>
                <a:ea typeface="Arial Narrow" pitchFamily="34" charset="-122"/>
                <a:cs typeface="Arial Narrow" pitchFamily="34" charset="-120"/>
              </a:rPr>
              <a:t>Permission is required for re-use.</a:t>
            </a:r>
            <a:endParaRPr lang="en-US" sz="1875" dirty="0">
              <a:solidFill>
                <a:srgbClr val="991F6D"/>
              </a:solidFill>
            </a:endParaRPr>
          </a:p>
        </p:txBody>
      </p:sp>
    </p:spTree>
    <p:extLst>
      <p:ext uri="{BB962C8B-B14F-4D97-AF65-F5344CB8AC3E}">
        <p14:creationId xmlns:p14="http://schemas.microsoft.com/office/powerpoint/2010/main" val="309144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bg>
      <p:bgPr>
        <a:solidFill>
          <a:srgbClr val="FFE1C5"/>
        </a:solidFill>
        <a:effectLst/>
      </p:bgPr>
    </p:bg>
    <p:spTree>
      <p:nvGrpSpPr>
        <p:cNvPr id="1" name=""/>
        <p:cNvGrpSpPr/>
        <p:nvPr/>
      </p:nvGrpSpPr>
      <p:grpSpPr>
        <a:xfrm>
          <a:off x="0" y="0"/>
          <a:ext cx="0" cy="0"/>
          <a:chOff x="0" y="0"/>
          <a:chExt cx="0" cy="0"/>
        </a:xfrm>
      </p:grpSpPr>
      <p:sp>
        <p:nvSpPr>
          <p:cNvPr id="5" name="Espace réservé du texte 8">
            <a:extLst>
              <a:ext uri="{FF2B5EF4-FFF2-40B4-BE49-F238E27FC236}">
                <a16:creationId xmlns:a16="http://schemas.microsoft.com/office/drawing/2014/main" id="{CE7EB273-E257-1226-3E56-FA23F5B8D48B}"/>
              </a:ext>
            </a:extLst>
          </p:cNvPr>
          <p:cNvSpPr>
            <a:spLocks noGrp="1"/>
          </p:cNvSpPr>
          <p:nvPr>
            <p:ph type="body" sz="quarter" idx="10" hasCustomPrompt="1"/>
          </p:nvPr>
        </p:nvSpPr>
        <p:spPr>
          <a:xfrm>
            <a:off x="6453438" y="3915323"/>
            <a:ext cx="5381124" cy="1223677"/>
          </a:xfrm>
          <a:prstGeom prst="rect">
            <a:avLst/>
          </a:prstGeom>
        </p:spPr>
        <p:txBody>
          <a:bodyPr/>
          <a:lstStyle>
            <a:lvl1pPr marL="0" indent="0" algn="ctr">
              <a:buNone/>
              <a:defRPr sz="7500" b="1" i="0">
                <a:solidFill>
                  <a:srgbClr val="D81480"/>
                </a:solidFill>
                <a:latin typeface="Arial Narrow" panose="020B0604020202020204" pitchFamily="34" charset="0"/>
                <a:cs typeface="Arial Narrow" panose="020B0604020202020204" pitchFamily="34" charset="0"/>
              </a:defRPr>
            </a:lvl1pPr>
          </a:lstStyle>
          <a:p>
            <a:pPr lvl="0"/>
            <a:r>
              <a:rPr lang="fr-FR" dirty="0" err="1"/>
              <a:t>Chapter</a:t>
            </a:r>
            <a:r>
              <a:rPr lang="fr-FR" dirty="0"/>
              <a:t> 01</a:t>
            </a:r>
          </a:p>
        </p:txBody>
      </p:sp>
      <p:sp>
        <p:nvSpPr>
          <p:cNvPr id="6" name="Espace réservé du texte 8">
            <a:extLst>
              <a:ext uri="{FF2B5EF4-FFF2-40B4-BE49-F238E27FC236}">
                <a16:creationId xmlns:a16="http://schemas.microsoft.com/office/drawing/2014/main" id="{9DC977A2-169A-8E2C-3AA4-BCBD4E2D9A34}"/>
              </a:ext>
            </a:extLst>
          </p:cNvPr>
          <p:cNvSpPr>
            <a:spLocks noGrp="1"/>
          </p:cNvSpPr>
          <p:nvPr>
            <p:ph type="body" sz="quarter" idx="11" hasCustomPrompt="1"/>
          </p:nvPr>
        </p:nvSpPr>
        <p:spPr>
          <a:xfrm>
            <a:off x="3267075" y="5422793"/>
            <a:ext cx="11753850" cy="673207"/>
          </a:xfrm>
          <a:prstGeom prst="rect">
            <a:avLst/>
          </a:prstGeom>
        </p:spPr>
        <p:txBody>
          <a:bodyPr/>
          <a:lstStyle>
            <a:lvl1pPr marL="0" indent="0" algn="ctr">
              <a:buNone/>
              <a:defRPr sz="3750" b="1" i="0">
                <a:solidFill>
                  <a:srgbClr val="D81480"/>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2" name="Rectangle 95" descr="preencoded.png">
            <a:extLst>
              <a:ext uri="{FF2B5EF4-FFF2-40B4-BE49-F238E27FC236}">
                <a16:creationId xmlns:a16="http://schemas.microsoft.com/office/drawing/2014/main" id="{AC16596F-E567-E766-39F9-3C5EB2251D08}"/>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4" name="Group 399" descr="preencoded.png">
            <a:extLst>
              <a:ext uri="{FF2B5EF4-FFF2-40B4-BE49-F238E27FC236}">
                <a16:creationId xmlns:a16="http://schemas.microsoft.com/office/drawing/2014/main" id="{FE686BE4-C28A-3D5D-7196-DB67A18166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40454130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rgbClr val="FFE1C5"/>
        </a:solidFill>
        <a:effectLst/>
      </p:bgPr>
    </p:bg>
    <p:spTree>
      <p:nvGrpSpPr>
        <p:cNvPr id="1" name=""/>
        <p:cNvGrpSpPr/>
        <p:nvPr/>
      </p:nvGrpSpPr>
      <p:grpSpPr>
        <a:xfrm>
          <a:off x="0" y="0"/>
          <a:ext cx="0" cy="0"/>
          <a:chOff x="0" y="0"/>
          <a:chExt cx="0" cy="0"/>
        </a:xfrm>
      </p:grpSpPr>
      <p:sp>
        <p:nvSpPr>
          <p:cNvPr id="4" name="Espace réservé du texte 8">
            <a:extLst>
              <a:ext uri="{FF2B5EF4-FFF2-40B4-BE49-F238E27FC236}">
                <a16:creationId xmlns:a16="http://schemas.microsoft.com/office/drawing/2014/main" id="{2CC0F87C-AD2E-658B-BB9F-1D98280B80A5}"/>
              </a:ext>
            </a:extLst>
          </p:cNvPr>
          <p:cNvSpPr>
            <a:spLocks noGrp="1"/>
          </p:cNvSpPr>
          <p:nvPr>
            <p:ph type="body" sz="quarter" idx="10" hasCustomPrompt="1"/>
          </p:nvPr>
        </p:nvSpPr>
        <p:spPr>
          <a:xfrm>
            <a:off x="1428750" y="1399674"/>
            <a:ext cx="5381124" cy="1223677"/>
          </a:xfrm>
          <a:prstGeom prst="rect">
            <a:avLst/>
          </a:prstGeom>
        </p:spPr>
        <p:txBody>
          <a:bodyPr/>
          <a:lstStyle>
            <a:lvl1pPr marL="0" indent="0">
              <a:buNone/>
              <a:defRPr sz="7500" b="1" i="0">
                <a:solidFill>
                  <a:srgbClr val="D81480"/>
                </a:solidFill>
                <a:latin typeface="Arial Narrow" panose="020B0604020202020204" pitchFamily="34" charset="0"/>
                <a:cs typeface="Arial Narrow" panose="020B0604020202020204" pitchFamily="34" charset="0"/>
              </a:defRPr>
            </a:lvl1pPr>
          </a:lstStyle>
          <a:p>
            <a:pPr lvl="0"/>
            <a:r>
              <a:rPr lang="fr-FR" dirty="0" err="1"/>
              <a:t>Chapter</a:t>
            </a:r>
            <a:r>
              <a:rPr lang="fr-FR" dirty="0"/>
              <a:t> 01</a:t>
            </a:r>
          </a:p>
        </p:txBody>
      </p:sp>
      <p:sp>
        <p:nvSpPr>
          <p:cNvPr id="5" name="Espace réservé du texte 8">
            <a:extLst>
              <a:ext uri="{FF2B5EF4-FFF2-40B4-BE49-F238E27FC236}">
                <a16:creationId xmlns:a16="http://schemas.microsoft.com/office/drawing/2014/main" id="{3C2E0DBC-4B09-BA0F-A23A-E294BC2CD85D}"/>
              </a:ext>
            </a:extLst>
          </p:cNvPr>
          <p:cNvSpPr>
            <a:spLocks noGrp="1"/>
          </p:cNvSpPr>
          <p:nvPr>
            <p:ph type="body" sz="quarter" idx="11" hasCustomPrompt="1"/>
          </p:nvPr>
        </p:nvSpPr>
        <p:spPr>
          <a:xfrm>
            <a:off x="1428750" y="2907144"/>
            <a:ext cx="11753850" cy="673207"/>
          </a:xfrm>
          <a:prstGeom prst="rect">
            <a:avLst/>
          </a:prstGeom>
        </p:spPr>
        <p:txBody>
          <a:bodyPr/>
          <a:lstStyle>
            <a:lvl1pPr marL="0" indent="0">
              <a:buNone/>
              <a:defRPr sz="3750" b="1" i="0">
                <a:solidFill>
                  <a:srgbClr val="D81480"/>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pic>
        <p:nvPicPr>
          <p:cNvPr id="6" name="Rectangle 95" descr="preencoded.png">
            <a:extLst>
              <a:ext uri="{FF2B5EF4-FFF2-40B4-BE49-F238E27FC236}">
                <a16:creationId xmlns:a16="http://schemas.microsoft.com/office/drawing/2014/main" id="{66670C05-A77E-3164-1526-936F2D333D6D}"/>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7" name="Group 399" descr="preencoded.png">
            <a:extLst>
              <a:ext uri="{FF2B5EF4-FFF2-40B4-BE49-F238E27FC236}">
                <a16:creationId xmlns:a16="http://schemas.microsoft.com/office/drawing/2014/main" id="{8C630675-9E2B-9EB2-F6D0-E685C87F8AB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573101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hite 1">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pic>
        <p:nvPicPr>
          <p:cNvPr id="2" name="Rectangle 95" descr="preencoded.png">
            <a:extLst>
              <a:ext uri="{FF2B5EF4-FFF2-40B4-BE49-F238E27FC236}">
                <a16:creationId xmlns:a16="http://schemas.microsoft.com/office/drawing/2014/main" id="{20DA5715-23F2-D77C-543C-6DD1C583C36A}"/>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5" name="Group 399" descr="preencoded.png">
            <a:extLst>
              <a:ext uri="{FF2B5EF4-FFF2-40B4-BE49-F238E27FC236}">
                <a16:creationId xmlns:a16="http://schemas.microsoft.com/office/drawing/2014/main" id="{4342ECF9-1294-6B9F-3563-D058088E4B0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197392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hite 2">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pic>
        <p:nvPicPr>
          <p:cNvPr id="5" name="Rectangle 95" descr="preencoded.png">
            <a:extLst>
              <a:ext uri="{FF2B5EF4-FFF2-40B4-BE49-F238E27FC236}">
                <a16:creationId xmlns:a16="http://schemas.microsoft.com/office/drawing/2014/main" id="{1C84E4BA-4616-DACA-CDF9-7D63DE1E8B6E}"/>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8" name="Group 399" descr="preencoded.png">
            <a:extLst>
              <a:ext uri="{FF2B5EF4-FFF2-40B4-BE49-F238E27FC236}">
                <a16:creationId xmlns:a16="http://schemas.microsoft.com/office/drawing/2014/main" id="{EE3131B0-8811-8EDD-09B2-4C125536C2C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
        <p:nvSpPr>
          <p:cNvPr id="3" name="Espace réservé du texte 2">
            <a:extLst>
              <a:ext uri="{FF2B5EF4-FFF2-40B4-BE49-F238E27FC236}">
                <a16:creationId xmlns:a16="http://schemas.microsoft.com/office/drawing/2014/main" id="{0FD90A7C-17E0-46E2-8893-BC81EADA63A9}"/>
              </a:ext>
            </a:extLst>
          </p:cNvPr>
          <p:cNvSpPr>
            <a:spLocks noGrp="1"/>
          </p:cNvSpPr>
          <p:nvPr>
            <p:ph type="body" sz="quarter" idx="13" hasCustomPrompt="1"/>
          </p:nvPr>
        </p:nvSpPr>
        <p:spPr>
          <a:xfrm>
            <a:off x="1428750" y="3495665"/>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178780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hite 3">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pic>
        <p:nvPicPr>
          <p:cNvPr id="5" name="Rectangle 95" descr="preencoded.png">
            <a:extLst>
              <a:ext uri="{FF2B5EF4-FFF2-40B4-BE49-F238E27FC236}">
                <a16:creationId xmlns:a16="http://schemas.microsoft.com/office/drawing/2014/main" id="{9224E95A-FDE1-55D3-2B28-11EB9AC6A2DF}"/>
              </a:ext>
            </a:extLst>
          </p:cNvPr>
          <p:cNvPicPr>
            <a:picLocks noChangeAspect="1"/>
          </p:cNvPicPr>
          <p:nvPr userDrawn="1"/>
        </p:nvPicPr>
        <p:blipFill>
          <a:blip r:embed="rId2"/>
          <a:srcRect/>
          <a:stretch/>
        </p:blipFill>
        <p:spPr>
          <a:xfrm>
            <a:off x="16068190" y="9238766"/>
            <a:ext cx="2219810" cy="1048234"/>
          </a:xfrm>
          <a:prstGeom prst="rect">
            <a:avLst/>
          </a:prstGeom>
        </p:spPr>
      </p:pic>
      <p:pic>
        <p:nvPicPr>
          <p:cNvPr id="7" name="Group 399" descr="preencoded.png">
            <a:extLst>
              <a:ext uri="{FF2B5EF4-FFF2-40B4-BE49-F238E27FC236}">
                <a16:creationId xmlns:a16="http://schemas.microsoft.com/office/drawing/2014/main" id="{41A07BB3-17B2-60BA-B1AB-7A3BD3BC1BE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6722722" y="9651995"/>
            <a:ext cx="1265767" cy="330201"/>
          </a:xfrm>
          <a:prstGeom prst="rect">
            <a:avLst/>
          </a:prstGeom>
        </p:spPr>
      </p:pic>
      <p:sp>
        <p:nvSpPr>
          <p:cNvPr id="3" name="Espace réservé du texte 2">
            <a:extLst>
              <a:ext uri="{FF2B5EF4-FFF2-40B4-BE49-F238E27FC236}">
                <a16:creationId xmlns:a16="http://schemas.microsoft.com/office/drawing/2014/main" id="{D11A028E-A730-E1B1-AEFE-135C3B8DE29A}"/>
              </a:ext>
            </a:extLst>
          </p:cNvPr>
          <p:cNvSpPr>
            <a:spLocks noGrp="1"/>
          </p:cNvSpPr>
          <p:nvPr>
            <p:ph type="body" sz="quarter" idx="14" hasCustomPrompt="1"/>
          </p:nvPr>
        </p:nvSpPr>
        <p:spPr>
          <a:xfrm>
            <a:off x="1428750" y="2590832"/>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377265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Visual 1">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4BDFF5-9D21-081C-2A6C-6AFB5BDE1B56}"/>
              </a:ext>
            </a:extLst>
          </p:cNvPr>
          <p:cNvPicPr>
            <a:picLocks noChangeAspect="1"/>
          </p:cNvPicPr>
          <p:nvPr userDrawn="1"/>
        </p:nvPicPr>
        <p:blipFill>
          <a:blip r:embed="rId2"/>
          <a:stretch>
            <a:fillRect/>
          </a:stretch>
        </p:blipFill>
        <p:spPr>
          <a:xfrm>
            <a:off x="10515600" y="1738232"/>
            <a:ext cx="7772400" cy="8548768"/>
          </a:xfrm>
          <a:prstGeom prst="rect">
            <a:avLst/>
          </a:prstGeom>
        </p:spPr>
      </p:pic>
      <p:sp>
        <p:nvSpPr>
          <p:cNvPr id="2" name="Espace réservé du texte 8">
            <a:extLst>
              <a:ext uri="{FF2B5EF4-FFF2-40B4-BE49-F238E27FC236}">
                <a16:creationId xmlns:a16="http://schemas.microsoft.com/office/drawing/2014/main" id="{E8AA6B6A-FF41-19E9-C9AB-93E01D033A52}"/>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7" name="Espace réservé du texte 8">
            <a:extLst>
              <a:ext uri="{FF2B5EF4-FFF2-40B4-BE49-F238E27FC236}">
                <a16:creationId xmlns:a16="http://schemas.microsoft.com/office/drawing/2014/main" id="{7FC4E609-892E-ABE6-F189-526293B25BD0}"/>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8" name="Espace réservé du texte 9">
            <a:extLst>
              <a:ext uri="{FF2B5EF4-FFF2-40B4-BE49-F238E27FC236}">
                <a16:creationId xmlns:a16="http://schemas.microsoft.com/office/drawing/2014/main" id="{CBA83098-C3C3-6DD8-6283-50638972520F}"/>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sp>
        <p:nvSpPr>
          <p:cNvPr id="9" name="Content of this presentation is copyrightand responsibility of the author Permission is required for re-use">
            <a:extLst>
              <a:ext uri="{FF2B5EF4-FFF2-40B4-BE49-F238E27FC236}">
                <a16:creationId xmlns:a16="http://schemas.microsoft.com/office/drawing/2014/main" id="{236CCA65-189B-E2B0-42C9-47E430DA4BCA}"/>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pic>
        <p:nvPicPr>
          <p:cNvPr id="6" name="Rectangle 95" descr="preencoded.png">
            <a:extLst>
              <a:ext uri="{FF2B5EF4-FFF2-40B4-BE49-F238E27FC236}">
                <a16:creationId xmlns:a16="http://schemas.microsoft.com/office/drawing/2014/main" id="{2CFC4200-652D-DE1F-B3E5-2C6E175450B0}"/>
              </a:ext>
            </a:extLst>
          </p:cNvPr>
          <p:cNvPicPr>
            <a:picLocks noChangeAspect="1"/>
          </p:cNvPicPr>
          <p:nvPr userDrawn="1"/>
        </p:nvPicPr>
        <p:blipFill>
          <a:blip r:embed="rId3"/>
          <a:srcRect/>
          <a:stretch/>
        </p:blipFill>
        <p:spPr>
          <a:xfrm>
            <a:off x="16068190" y="9238766"/>
            <a:ext cx="2219810" cy="1048234"/>
          </a:xfrm>
          <a:prstGeom prst="rect">
            <a:avLst/>
          </a:prstGeom>
        </p:spPr>
      </p:pic>
      <p:pic>
        <p:nvPicPr>
          <p:cNvPr id="10" name="Group 399" descr="preencoded.png">
            <a:extLst>
              <a:ext uri="{FF2B5EF4-FFF2-40B4-BE49-F238E27FC236}">
                <a16:creationId xmlns:a16="http://schemas.microsoft.com/office/drawing/2014/main" id="{FFB8663E-198B-D50B-3823-C6E757B35C9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722722" y="9651995"/>
            <a:ext cx="1265767" cy="330201"/>
          </a:xfrm>
          <a:prstGeom prst="rect">
            <a:avLst/>
          </a:prstGeom>
        </p:spPr>
      </p:pic>
    </p:spTree>
    <p:extLst>
      <p:ext uri="{BB962C8B-B14F-4D97-AF65-F5344CB8AC3E}">
        <p14:creationId xmlns:p14="http://schemas.microsoft.com/office/powerpoint/2010/main" val="133581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Visual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CD9B259-97A1-5DE4-C639-21C651949882}"/>
              </a:ext>
            </a:extLst>
          </p:cNvPr>
          <p:cNvPicPr>
            <a:picLocks noChangeAspect="1"/>
          </p:cNvPicPr>
          <p:nvPr userDrawn="1"/>
        </p:nvPicPr>
        <p:blipFill rotWithShape="1">
          <a:blip r:embed="rId2"/>
          <a:srcRect r="31962"/>
          <a:stretch/>
        </p:blipFill>
        <p:spPr>
          <a:xfrm>
            <a:off x="12999807" y="1738232"/>
            <a:ext cx="5288193" cy="8548768"/>
          </a:xfrm>
          <a:prstGeom prst="rect">
            <a:avLst/>
          </a:prstGeom>
        </p:spPr>
      </p:pic>
      <p:sp>
        <p:nvSpPr>
          <p:cNvPr id="6" name="Content of this presentation is copyrightand responsibility of the author Permission is required for re-use">
            <a:extLst>
              <a:ext uri="{FF2B5EF4-FFF2-40B4-BE49-F238E27FC236}">
                <a16:creationId xmlns:a16="http://schemas.microsoft.com/office/drawing/2014/main" id="{8682D5A5-A524-DEF4-9DF4-396D38E813E6}"/>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dirty="0">
                <a:solidFill>
                  <a:srgbClr val="991F6D"/>
                </a:solidFill>
                <a:latin typeface="Arial Narrow" pitchFamily="34" charset="0"/>
                <a:ea typeface="Arial Narrow" pitchFamily="34" charset="-122"/>
                <a:cs typeface="Arial Narrow" pitchFamily="34" charset="-120"/>
              </a:rPr>
              <a:t>Content of this presentation is copyright and responsibility of the author. Permission is required for re-use.</a:t>
            </a:r>
            <a:endParaRPr lang="en-US" sz="1500" dirty="0">
              <a:solidFill>
                <a:srgbClr val="991F6D"/>
              </a:solidFill>
            </a:endParaRPr>
          </a:p>
        </p:txBody>
      </p:sp>
      <p:sp>
        <p:nvSpPr>
          <p:cNvPr id="10" name="Espace réservé du texte 8">
            <a:extLst>
              <a:ext uri="{FF2B5EF4-FFF2-40B4-BE49-F238E27FC236}">
                <a16:creationId xmlns:a16="http://schemas.microsoft.com/office/drawing/2014/main" id="{CA6B783B-ED58-5F95-B652-B1E24B3249BD}"/>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D81480"/>
                </a:solidFill>
                <a:latin typeface="Arial Narrow" panose="020B0604020202020204" pitchFamily="34" charset="0"/>
                <a:cs typeface="Arial Narrow" panose="020B0604020202020204" pitchFamily="34" charset="0"/>
              </a:defRPr>
            </a:lvl1pPr>
          </a:lstStyle>
          <a:p>
            <a:pPr lvl="0"/>
            <a:r>
              <a:rPr lang="fr-FR" dirty="0"/>
              <a:t>TITLE OF THE SLIDE</a:t>
            </a:r>
          </a:p>
        </p:txBody>
      </p:sp>
      <p:sp>
        <p:nvSpPr>
          <p:cNvPr id="11" name="Espace réservé du texte 8">
            <a:extLst>
              <a:ext uri="{FF2B5EF4-FFF2-40B4-BE49-F238E27FC236}">
                <a16:creationId xmlns:a16="http://schemas.microsoft.com/office/drawing/2014/main" id="{DB5289C3-226C-3FDB-DFAF-BF8262181EA8}"/>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991F6D"/>
                </a:solidFill>
                <a:latin typeface="Arial Narrow" panose="020B0604020202020204" pitchFamily="34" charset="0"/>
                <a:cs typeface="Arial Narrow" panose="020B0604020202020204" pitchFamily="34" charset="0"/>
              </a:defRPr>
            </a:lvl1pPr>
          </a:lstStyle>
          <a:p>
            <a:pPr lvl="0"/>
            <a:r>
              <a:rPr lang="fr-FR" dirty="0" err="1"/>
              <a:t>Subtitle</a:t>
            </a:r>
            <a:endParaRPr lang="fr-FR" dirty="0"/>
          </a:p>
        </p:txBody>
      </p:sp>
      <p:sp>
        <p:nvSpPr>
          <p:cNvPr id="12" name="Espace réservé du texte 9">
            <a:extLst>
              <a:ext uri="{FF2B5EF4-FFF2-40B4-BE49-F238E27FC236}">
                <a16:creationId xmlns:a16="http://schemas.microsoft.com/office/drawing/2014/main" id="{122B9CBE-1C42-53D2-040E-CE9FAADFC55C}"/>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991F6D"/>
                </a:solidFill>
                <a:latin typeface="Arial Narrow" panose="020B0604020202020204" pitchFamily="34" charset="0"/>
                <a:cs typeface="Arial Narrow" panose="020B0604020202020204" pitchFamily="34" charset="0"/>
              </a:defRPr>
            </a:lvl1pPr>
          </a:lstStyle>
          <a:p>
            <a:pPr lvl="0"/>
            <a:r>
              <a:rPr lang="fr-FR" dirty="0"/>
              <a:t>Name of the </a:t>
            </a:r>
            <a:r>
              <a:rPr lang="fr-FR" dirty="0" err="1"/>
              <a:t>presenter</a:t>
            </a:r>
            <a:r>
              <a:rPr lang="fr-FR" dirty="0"/>
              <a:t> </a:t>
            </a:r>
            <a:r>
              <a:rPr lang="fr-FR" dirty="0" err="1"/>
              <a:t>here</a:t>
            </a:r>
            <a:endParaRPr lang="fr-FR" dirty="0"/>
          </a:p>
        </p:txBody>
      </p:sp>
      <p:pic>
        <p:nvPicPr>
          <p:cNvPr id="2" name="Rectangle 95" descr="preencoded.png">
            <a:extLst>
              <a:ext uri="{FF2B5EF4-FFF2-40B4-BE49-F238E27FC236}">
                <a16:creationId xmlns:a16="http://schemas.microsoft.com/office/drawing/2014/main" id="{FE999CFB-C6F0-E29C-211E-7F09D026B76C}"/>
              </a:ext>
            </a:extLst>
          </p:cNvPr>
          <p:cNvPicPr>
            <a:picLocks noChangeAspect="1"/>
          </p:cNvPicPr>
          <p:nvPr userDrawn="1"/>
        </p:nvPicPr>
        <p:blipFill>
          <a:blip r:embed="rId3"/>
          <a:srcRect/>
          <a:stretch/>
        </p:blipFill>
        <p:spPr>
          <a:xfrm>
            <a:off x="16068190" y="9238766"/>
            <a:ext cx="2219810" cy="1048234"/>
          </a:xfrm>
          <a:prstGeom prst="rect">
            <a:avLst/>
          </a:prstGeom>
        </p:spPr>
      </p:pic>
      <p:pic>
        <p:nvPicPr>
          <p:cNvPr id="3" name="Group 399" descr="preencoded.png">
            <a:extLst>
              <a:ext uri="{FF2B5EF4-FFF2-40B4-BE49-F238E27FC236}">
                <a16:creationId xmlns:a16="http://schemas.microsoft.com/office/drawing/2014/main" id="{F9025FCD-4045-38C9-7E32-CE288318E4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722722" y="9651995"/>
            <a:ext cx="1265767" cy="330201"/>
          </a:xfrm>
          <a:prstGeom prst="rect">
            <a:avLst/>
          </a:prstGeom>
        </p:spPr>
      </p:pic>
      <p:sp>
        <p:nvSpPr>
          <p:cNvPr id="4" name="Espace réservé du texte 2">
            <a:extLst>
              <a:ext uri="{FF2B5EF4-FFF2-40B4-BE49-F238E27FC236}">
                <a16:creationId xmlns:a16="http://schemas.microsoft.com/office/drawing/2014/main" id="{5D83A991-E544-F93F-DC9D-33097179CDAB}"/>
              </a:ext>
            </a:extLst>
          </p:cNvPr>
          <p:cNvSpPr>
            <a:spLocks noGrp="1"/>
          </p:cNvSpPr>
          <p:nvPr>
            <p:ph type="body" sz="quarter" idx="13" hasCustomPrompt="1"/>
          </p:nvPr>
        </p:nvSpPr>
        <p:spPr>
          <a:xfrm>
            <a:off x="1428750" y="3495665"/>
            <a:ext cx="13802541" cy="4226090"/>
          </a:xfrm>
          <a:prstGeom prst="rect">
            <a:avLst/>
          </a:prstGeom>
        </p:spPr>
        <p:txBody>
          <a:bodyPr/>
          <a:lstStyle>
            <a:lvl1pPr marL="0" indent="0">
              <a:lnSpc>
                <a:spcPts val="3900"/>
              </a:lnSpc>
              <a:spcBef>
                <a:spcPts val="300"/>
              </a:spcBef>
              <a:buNone/>
              <a:defRPr sz="3750">
                <a:solidFill>
                  <a:srgbClr val="991F6D"/>
                </a:solidFill>
              </a:defRPr>
            </a:lvl1pPr>
          </a:lstStyle>
          <a:p>
            <a:r>
              <a:rPr lang="fr-CH" dirty="0">
                <a:effectLst/>
                <a:latin typeface="Arial Narrow" panose="020B0604020202020204" pitchFamily="34" charset="0"/>
              </a:rPr>
              <a:t>In </a:t>
            </a:r>
            <a:r>
              <a:rPr lang="fr-CH" dirty="0" err="1">
                <a:effectLst/>
                <a:latin typeface="Arial Narrow" panose="020B0604020202020204" pitchFamily="34" charset="0"/>
              </a:rPr>
              <a:t>egestas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ipsum,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tempus</a:t>
            </a:r>
            <a:r>
              <a:rPr lang="fr-CH" dirty="0">
                <a:effectLst/>
                <a:latin typeface="Arial Narrow" panose="020B0604020202020204" pitchFamily="34" charset="0"/>
              </a:rPr>
              <a:t> </a:t>
            </a:r>
            <a:r>
              <a:rPr lang="fr-CH" dirty="0" err="1">
                <a:effectLst/>
                <a:latin typeface="Arial Narrow" panose="020B0604020202020204" pitchFamily="34" charset="0"/>
              </a:rPr>
              <a:t>arcu</a:t>
            </a:r>
            <a:r>
              <a:rPr lang="fr-CH" dirty="0">
                <a:effectLst/>
                <a:latin typeface="Arial Narrow" panose="020B0604020202020204" pitchFamily="34" charset="0"/>
              </a:rPr>
              <a:t> </a:t>
            </a:r>
            <a:r>
              <a:rPr lang="fr-CH" dirty="0" err="1">
                <a:effectLst/>
                <a:latin typeface="Arial Narrow" panose="020B0604020202020204" pitchFamily="34" charset="0"/>
              </a:rPr>
              <a:t>porttitor</a:t>
            </a:r>
            <a:r>
              <a:rPr lang="fr-CH" dirty="0">
                <a:effectLst/>
                <a:latin typeface="Arial Narrow" panose="020B0604020202020204" pitchFamily="34" charset="0"/>
              </a:rPr>
              <a:t> </a:t>
            </a:r>
            <a:r>
              <a:rPr lang="fr-CH" dirty="0" err="1">
                <a:effectLst/>
                <a:latin typeface="Arial Narrow" panose="020B0604020202020204" pitchFamily="34" charset="0"/>
              </a:rPr>
              <a:t>sit</a:t>
            </a:r>
            <a:r>
              <a:rPr lang="fr-CH" dirty="0">
                <a:effectLst/>
                <a:latin typeface="Arial Narrow" panose="020B0604020202020204" pitchFamily="34" charset="0"/>
              </a:rPr>
              <a:t> </a:t>
            </a:r>
            <a:r>
              <a:rPr lang="fr-CH" dirty="0" err="1">
                <a:effectLst/>
                <a:latin typeface="Arial Narrow" panose="020B0604020202020204" pitchFamily="34" charset="0"/>
              </a:rPr>
              <a:t>amet</a:t>
            </a:r>
            <a:r>
              <a:rPr lang="fr-CH" dirty="0">
                <a:effectLst/>
                <a:latin typeface="Arial Narrow" panose="020B0604020202020204" pitchFamily="34" charset="0"/>
              </a:rPr>
              <a:t>. Cras non </a:t>
            </a:r>
            <a:r>
              <a:rPr lang="fr-CH" dirty="0" err="1">
                <a:effectLst/>
                <a:latin typeface="Arial Narrow" panose="020B0604020202020204" pitchFamily="34" charset="0"/>
              </a:rPr>
              <a:t>sagittis</a:t>
            </a:r>
            <a:r>
              <a:rPr lang="fr-CH" dirty="0">
                <a:effectLst/>
                <a:latin typeface="Arial Narrow" panose="020B0604020202020204" pitchFamily="34" charset="0"/>
              </a:rPr>
              <a:t> </a:t>
            </a:r>
            <a:r>
              <a:rPr lang="fr-CH" dirty="0" err="1">
                <a:effectLst/>
                <a:latin typeface="Arial Narrow" panose="020B0604020202020204" pitchFamily="34" charset="0"/>
              </a:rPr>
              <a:t>felis</a:t>
            </a:r>
            <a:r>
              <a:rPr lang="fr-CH" dirty="0">
                <a:effectLst/>
                <a:latin typeface="Arial Narrow" panose="020B0604020202020204" pitchFamily="34" charset="0"/>
              </a:rPr>
              <a:t>. </a:t>
            </a:r>
            <a:r>
              <a:rPr lang="fr-CH" dirty="0" err="1">
                <a:effectLst/>
                <a:latin typeface="Arial Narrow" panose="020B0604020202020204" pitchFamily="34" charset="0"/>
              </a:rPr>
              <a:t>Phasellus</a:t>
            </a:r>
            <a:r>
              <a:rPr lang="fr-CH" dirty="0">
                <a:effectLst/>
                <a:latin typeface="Arial Narrow" panose="020B0604020202020204" pitchFamily="34" charset="0"/>
              </a:rPr>
              <a:t> </a:t>
            </a:r>
            <a:r>
              <a:rPr lang="fr-CH" dirty="0" err="1">
                <a:effectLst/>
                <a:latin typeface="Arial Narrow" panose="020B0604020202020204" pitchFamily="34" charset="0"/>
              </a:rPr>
              <a:t>mauris</a:t>
            </a:r>
            <a:r>
              <a:rPr lang="fr-CH" dirty="0">
                <a:effectLst/>
                <a:latin typeface="Arial Narrow" panose="020B0604020202020204" pitchFamily="34" charset="0"/>
              </a:rPr>
              <a:t> massa, </a:t>
            </a:r>
            <a:r>
              <a:rPr lang="fr-CH" dirty="0" err="1">
                <a:effectLst/>
                <a:latin typeface="Arial Narrow" panose="020B0604020202020204" pitchFamily="34" charset="0"/>
              </a:rPr>
              <a:t>ultrices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posuere</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vulputate</a:t>
            </a:r>
            <a:r>
              <a:rPr lang="fr-CH" dirty="0">
                <a:effectLst/>
                <a:latin typeface="Arial Narrow" panose="020B0604020202020204" pitchFamily="34" charset="0"/>
              </a:rPr>
              <a:t> </a:t>
            </a:r>
            <a:r>
              <a:rPr lang="fr-CH" dirty="0" err="1">
                <a:effectLst/>
                <a:latin typeface="Arial Narrow" panose="020B0604020202020204" pitchFamily="34" charset="0"/>
              </a:rPr>
              <a:t>eget</a:t>
            </a:r>
            <a:r>
              <a:rPr lang="fr-CH" dirty="0">
                <a:effectLst/>
                <a:latin typeface="Arial Narrow" panose="020B0604020202020204" pitchFamily="34" charset="0"/>
              </a:rPr>
              <a:t> nunc. Morbi </a:t>
            </a:r>
            <a:r>
              <a:rPr lang="fr-CH" dirty="0" err="1">
                <a:effectLst/>
                <a:latin typeface="Arial Narrow" panose="020B0604020202020204" pitchFamily="34" charset="0"/>
              </a:rPr>
              <a:t>faucibus</a:t>
            </a:r>
            <a:r>
              <a:rPr lang="fr-CH" dirty="0">
                <a:effectLst/>
                <a:latin typeface="Arial Narrow" panose="020B0604020202020204" pitchFamily="34" charset="0"/>
              </a:rPr>
              <a:t> </a:t>
            </a:r>
            <a:r>
              <a:rPr lang="fr-CH" dirty="0" err="1">
                <a:effectLst/>
                <a:latin typeface="Arial Narrow" panose="020B0604020202020204" pitchFamily="34" charset="0"/>
              </a:rPr>
              <a:t>odio</a:t>
            </a:r>
            <a:r>
              <a:rPr lang="fr-CH" dirty="0">
                <a:effectLst/>
                <a:latin typeface="Arial Narrow" panose="020B0604020202020204" pitchFamily="34" charset="0"/>
              </a:rPr>
              <a:t> non </a:t>
            </a:r>
            <a:r>
              <a:rPr lang="fr-CH" dirty="0" err="1">
                <a:effectLst/>
                <a:latin typeface="Arial Narrow" panose="020B0604020202020204" pitchFamily="34" charset="0"/>
              </a:rPr>
              <a:t>orci</a:t>
            </a:r>
            <a:r>
              <a:rPr lang="fr-CH" dirty="0">
                <a:effectLst/>
                <a:latin typeface="Arial Narrow" panose="020B0604020202020204" pitchFamily="34" charset="0"/>
              </a:rPr>
              <a:t> </a:t>
            </a:r>
            <a:r>
              <a:rPr lang="fr-CH" dirty="0" err="1">
                <a:effectLst/>
                <a:latin typeface="Arial Narrow" panose="020B0604020202020204" pitchFamily="34" charset="0"/>
              </a:rPr>
              <a:t>maximus</a:t>
            </a:r>
            <a:r>
              <a:rPr lang="fr-CH" dirty="0">
                <a:effectLst/>
                <a:latin typeface="Arial Narrow" panose="020B0604020202020204" pitchFamily="34" charset="0"/>
              </a:rPr>
              <a:t>, </a:t>
            </a:r>
            <a:r>
              <a:rPr lang="fr-CH" dirty="0" err="1">
                <a:effectLst/>
                <a:latin typeface="Arial Narrow" panose="020B0604020202020204" pitchFamily="34" charset="0"/>
              </a:rPr>
              <a:t>sed</a:t>
            </a:r>
            <a:r>
              <a:rPr lang="fr-CH" dirty="0">
                <a:effectLst/>
                <a:latin typeface="Arial Narrow" panose="020B0604020202020204" pitchFamily="34" charset="0"/>
              </a:rPr>
              <a:t> tristique </a:t>
            </a:r>
            <a:r>
              <a:rPr lang="fr-CH" dirty="0" err="1">
                <a:effectLst/>
                <a:latin typeface="Arial Narrow" panose="020B0604020202020204" pitchFamily="34" charset="0"/>
              </a:rPr>
              <a:t>enim</a:t>
            </a:r>
            <a:r>
              <a:rPr lang="fr-CH" dirty="0">
                <a:effectLst/>
                <a:latin typeface="Arial Narrow" panose="020B0604020202020204" pitchFamily="34" charset="0"/>
              </a:rPr>
              <a:t> </a:t>
            </a:r>
            <a:r>
              <a:rPr lang="fr-CH" dirty="0" err="1">
                <a:effectLst/>
                <a:latin typeface="Arial Narrow" panose="020B0604020202020204" pitchFamily="34" charset="0"/>
              </a:rPr>
              <a:t>sollicitudin</a:t>
            </a:r>
            <a:r>
              <a:rPr lang="fr-CH" dirty="0">
                <a:effectLst/>
                <a:latin typeface="Arial Narrow" panose="020B0604020202020204" pitchFamily="34" charset="0"/>
              </a:rPr>
              <a:t>. </a:t>
            </a:r>
            <a:r>
              <a:rPr lang="fr-CH" dirty="0" err="1">
                <a:effectLst/>
                <a:latin typeface="Arial Narrow" panose="020B0604020202020204" pitchFamily="34" charset="0"/>
              </a:rPr>
              <a:t>Pellentesque</a:t>
            </a:r>
            <a:r>
              <a:rPr lang="fr-CH" dirty="0">
                <a:effectLst/>
                <a:latin typeface="Arial Narrow" panose="020B0604020202020204" pitchFamily="34" charset="0"/>
              </a:rPr>
              <a:t> habitant morbi tristique </a:t>
            </a:r>
            <a:r>
              <a:rPr lang="fr-CH" dirty="0" err="1">
                <a:effectLst/>
                <a:latin typeface="Arial Narrow" panose="020B0604020202020204" pitchFamily="34" charset="0"/>
              </a:rPr>
              <a:t>senectus</a:t>
            </a:r>
            <a:r>
              <a:rPr lang="fr-CH" dirty="0">
                <a:effectLst/>
                <a:latin typeface="Arial Narrow" panose="020B0604020202020204" pitchFamily="34" charset="0"/>
              </a:rPr>
              <a:t> et </a:t>
            </a:r>
            <a:r>
              <a:rPr lang="fr-CH" dirty="0" err="1">
                <a:effectLst/>
                <a:latin typeface="Arial Narrow" panose="020B0604020202020204" pitchFamily="34" charset="0"/>
              </a:rPr>
              <a:t>netus</a:t>
            </a:r>
            <a:r>
              <a:rPr lang="fr-CH" dirty="0">
                <a:effectLst/>
                <a:latin typeface="Arial Narrow" panose="020B0604020202020204" pitchFamily="34" charset="0"/>
              </a:rPr>
              <a:t> et </a:t>
            </a:r>
            <a:r>
              <a:rPr lang="fr-CH" dirty="0" err="1">
                <a:effectLst/>
                <a:latin typeface="Arial Narrow" panose="020B0604020202020204" pitchFamily="34" charset="0"/>
              </a:rPr>
              <a:t>malesuada</a:t>
            </a:r>
            <a:r>
              <a:rPr lang="fr-CH" dirty="0">
                <a:effectLst/>
                <a:latin typeface="Arial Narrow" panose="020B0604020202020204" pitchFamily="34" charset="0"/>
              </a:rPr>
              <a:t> </a:t>
            </a:r>
            <a:r>
              <a:rPr lang="fr-CH" dirty="0" err="1">
                <a:effectLst/>
                <a:latin typeface="Arial Narrow" panose="020B0604020202020204" pitchFamily="34" charset="0"/>
              </a:rPr>
              <a:t>fames</a:t>
            </a:r>
            <a:r>
              <a:rPr lang="fr-CH" dirty="0">
                <a:effectLst/>
                <a:latin typeface="Arial Narrow" panose="020B0604020202020204" pitchFamily="34" charset="0"/>
              </a:rPr>
              <a:t> </a:t>
            </a:r>
            <a:r>
              <a:rPr lang="fr-CH" dirty="0" err="1">
                <a:effectLst/>
                <a:latin typeface="Arial Narrow" panose="020B0604020202020204" pitchFamily="34" charset="0"/>
              </a:rPr>
              <a:t>ac</a:t>
            </a:r>
            <a:r>
              <a:rPr lang="fr-CH" dirty="0">
                <a:effectLst/>
                <a:latin typeface="Arial Narrow" panose="020B0604020202020204" pitchFamily="34" charset="0"/>
              </a:rPr>
              <a:t> </a:t>
            </a:r>
            <a:r>
              <a:rPr lang="fr-CH" dirty="0" err="1">
                <a:effectLst/>
                <a:latin typeface="Arial Narrow" panose="020B0604020202020204" pitchFamily="34" charset="0"/>
              </a:rPr>
              <a:t>turpis</a:t>
            </a:r>
            <a:r>
              <a:rPr lang="fr-CH" dirty="0">
                <a:effectLst/>
                <a:latin typeface="Arial Narrow" panose="020B0604020202020204" pitchFamily="34" charset="0"/>
              </a:rPr>
              <a:t> </a:t>
            </a:r>
            <a:r>
              <a:rPr lang="fr-CH" dirty="0" err="1">
                <a:effectLst/>
                <a:latin typeface="Arial Narrow" panose="020B0604020202020204" pitchFamily="34" charset="0"/>
              </a:rPr>
              <a:t>egestas</a:t>
            </a:r>
            <a:r>
              <a:rPr lang="fr-CH" dirty="0">
                <a:effectLst/>
                <a:latin typeface="Arial Narrow" panose="020B0604020202020204" pitchFamily="34" charset="0"/>
              </a:rPr>
              <a:t>.</a:t>
            </a:r>
          </a:p>
        </p:txBody>
      </p:sp>
    </p:spTree>
    <p:extLst>
      <p:ext uri="{BB962C8B-B14F-4D97-AF65-F5344CB8AC3E}">
        <p14:creationId xmlns:p14="http://schemas.microsoft.com/office/powerpoint/2010/main" val="387531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70" r:id="rId6"/>
    <p:sldLayoutId id="2147483671" r:id="rId7"/>
    <p:sldLayoutId id="2147483657" r:id="rId8"/>
    <p:sldLayoutId id="2147483672" r:id="rId9"/>
    <p:sldLayoutId id="2147483673" r:id="rId10"/>
    <p:sldLayoutId id="2147483660" r:id="rId11"/>
    <p:sldLayoutId id="2147483674" r:id="rId12"/>
    <p:sldLayoutId id="2147483675" r:id="rId13"/>
    <p:sldLayoutId id="2147483663" r:id="rId14"/>
    <p:sldLayoutId id="2147483664" r:id="rId15"/>
    <p:sldLayoutId id="2147483665" r:id="rId16"/>
    <p:sldLayoutId id="2147483676" r:id="rId17"/>
    <p:sldLayoutId id="2147483667"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49BE2-8942-011F-D2A7-A3C0081A0BE9}"/>
              </a:ext>
            </a:extLst>
          </p:cNvPr>
          <p:cNvSpPr>
            <a:spLocks noGrp="1"/>
          </p:cNvSpPr>
          <p:nvPr>
            <p:ph type="body" sz="quarter" idx="10"/>
          </p:nvPr>
        </p:nvSpPr>
        <p:spPr/>
        <p:txBody>
          <a:bodyPr/>
          <a:lstStyle/>
          <a:p>
            <a:endParaRPr lang="en-CH" dirty="0"/>
          </a:p>
        </p:txBody>
      </p:sp>
      <p:sp>
        <p:nvSpPr>
          <p:cNvPr id="3" name="Text Placeholder 2">
            <a:extLst>
              <a:ext uri="{FF2B5EF4-FFF2-40B4-BE49-F238E27FC236}">
                <a16:creationId xmlns:a16="http://schemas.microsoft.com/office/drawing/2014/main" id="{9BF6D7A5-0F9D-DB76-877F-4C0A5B8F6C44}"/>
              </a:ext>
            </a:extLst>
          </p:cNvPr>
          <p:cNvSpPr>
            <a:spLocks noGrp="1"/>
          </p:cNvSpPr>
          <p:nvPr>
            <p:ph type="body" sz="quarter" idx="11"/>
          </p:nvPr>
        </p:nvSpPr>
        <p:spPr/>
        <p:txBody>
          <a:bodyPr/>
          <a:lstStyle/>
          <a:p>
            <a:endParaRPr lang="en-CH" dirty="0"/>
          </a:p>
        </p:txBody>
      </p:sp>
      <p:sp>
        <p:nvSpPr>
          <p:cNvPr id="4" name="Text Placeholder 3">
            <a:extLst>
              <a:ext uri="{FF2B5EF4-FFF2-40B4-BE49-F238E27FC236}">
                <a16:creationId xmlns:a16="http://schemas.microsoft.com/office/drawing/2014/main" id="{2718F437-9201-992F-72DF-6700445720B1}"/>
              </a:ext>
            </a:extLst>
          </p:cNvPr>
          <p:cNvSpPr>
            <a:spLocks noGrp="1"/>
          </p:cNvSpPr>
          <p:nvPr>
            <p:ph type="body" sz="quarter" idx="12"/>
          </p:nvPr>
        </p:nvSpPr>
        <p:spPr/>
        <p:txBody>
          <a:bodyPr/>
          <a:lstStyle/>
          <a:p>
            <a:endParaRPr lang="en-CH"/>
          </a:p>
        </p:txBody>
      </p:sp>
      <p:sp>
        <p:nvSpPr>
          <p:cNvPr id="5" name="Text Placeholder 4">
            <a:extLst>
              <a:ext uri="{FF2B5EF4-FFF2-40B4-BE49-F238E27FC236}">
                <a16:creationId xmlns:a16="http://schemas.microsoft.com/office/drawing/2014/main" id="{1992F69D-D1B9-074B-E176-E12544088FC9}"/>
              </a:ext>
            </a:extLst>
          </p:cNvPr>
          <p:cNvSpPr>
            <a:spLocks noGrp="1"/>
          </p:cNvSpPr>
          <p:nvPr>
            <p:ph type="body" sz="quarter" idx="13"/>
          </p:nvPr>
        </p:nvSpPr>
        <p:spPr/>
        <p:txBody>
          <a:bodyPr/>
          <a:lstStyle/>
          <a:p>
            <a:endParaRPr lang="en-CH" dirty="0"/>
          </a:p>
        </p:txBody>
      </p:sp>
    </p:spTree>
    <p:extLst>
      <p:ext uri="{BB962C8B-B14F-4D97-AF65-F5344CB8AC3E}">
        <p14:creationId xmlns:p14="http://schemas.microsoft.com/office/powerpoint/2010/main" val="99147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3A3FF-40F9-F726-DDB1-F7A6B3C95E26}"/>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342DA52F-E922-399C-24CB-19958E201A5F}"/>
              </a:ext>
            </a:extLst>
          </p:cNvPr>
          <p:cNvSpPr>
            <a:spLocks noGrp="1"/>
          </p:cNvSpPr>
          <p:nvPr>
            <p:ph type="body" sz="quarter" idx="12"/>
          </p:nvPr>
        </p:nvSpPr>
        <p:spPr/>
        <p:txBody>
          <a:bodyPr/>
          <a:lstStyle/>
          <a:p>
            <a:endParaRPr lang="en-CH"/>
          </a:p>
        </p:txBody>
      </p:sp>
      <p:sp>
        <p:nvSpPr>
          <p:cNvPr id="4" name="Text Placeholder 3">
            <a:extLst>
              <a:ext uri="{FF2B5EF4-FFF2-40B4-BE49-F238E27FC236}">
                <a16:creationId xmlns:a16="http://schemas.microsoft.com/office/drawing/2014/main" id="{363ED4F5-57FE-751F-330A-4543A26476B5}"/>
              </a:ext>
            </a:extLst>
          </p:cNvPr>
          <p:cNvSpPr>
            <a:spLocks noGrp="1"/>
          </p:cNvSpPr>
          <p:nvPr>
            <p:ph type="body" sz="quarter" idx="14"/>
          </p:nvPr>
        </p:nvSpPr>
        <p:spPr/>
        <p:txBody>
          <a:bodyPr/>
          <a:lstStyle/>
          <a:p>
            <a:endParaRPr lang="en-CH" dirty="0">
              <a:latin typeface="Arial Narrow" panose="020B0606020202030204" pitchFamily="34" charset="0"/>
            </a:endParaRPr>
          </a:p>
        </p:txBody>
      </p:sp>
    </p:spTree>
    <p:extLst>
      <p:ext uri="{BB962C8B-B14F-4D97-AF65-F5344CB8AC3E}">
        <p14:creationId xmlns:p14="http://schemas.microsoft.com/office/powerpoint/2010/main" val="71957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244D8-AFA7-2DC6-56F5-BB696D20E093}"/>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259A42E6-C37D-1F54-E12D-216E3C9CBFEE}"/>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6B257A42-4FEC-C668-93E0-F4263BB6E189}"/>
              </a:ext>
            </a:extLst>
          </p:cNvPr>
          <p:cNvSpPr>
            <a:spLocks noGrp="1"/>
          </p:cNvSpPr>
          <p:nvPr>
            <p:ph type="body" sz="quarter" idx="12"/>
          </p:nvPr>
        </p:nvSpPr>
        <p:spPr/>
        <p:txBody>
          <a:bodyPr/>
          <a:lstStyle/>
          <a:p>
            <a:endParaRPr lang="en-CH"/>
          </a:p>
        </p:txBody>
      </p:sp>
    </p:spTree>
    <p:extLst>
      <p:ext uri="{BB962C8B-B14F-4D97-AF65-F5344CB8AC3E}">
        <p14:creationId xmlns:p14="http://schemas.microsoft.com/office/powerpoint/2010/main" val="371602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ADA38-5DA5-4ECA-457F-F0E63603399B}"/>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F738183F-4702-EE48-2860-4DD1AEB837D9}"/>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1BA4D8F3-D348-5A66-E4F6-AB51A439256D}"/>
              </a:ext>
            </a:extLst>
          </p:cNvPr>
          <p:cNvSpPr>
            <a:spLocks noGrp="1"/>
          </p:cNvSpPr>
          <p:nvPr>
            <p:ph type="body" sz="quarter" idx="12"/>
          </p:nvPr>
        </p:nvSpPr>
        <p:spPr/>
        <p:txBody>
          <a:bodyPr/>
          <a:lstStyle/>
          <a:p>
            <a:endParaRPr lang="en-CH"/>
          </a:p>
        </p:txBody>
      </p:sp>
      <p:sp>
        <p:nvSpPr>
          <p:cNvPr id="5" name="Text Placeholder 4">
            <a:extLst>
              <a:ext uri="{FF2B5EF4-FFF2-40B4-BE49-F238E27FC236}">
                <a16:creationId xmlns:a16="http://schemas.microsoft.com/office/drawing/2014/main" id="{A0B996A5-29F3-B07E-34FF-5BF69ACD0B4C}"/>
              </a:ext>
            </a:extLst>
          </p:cNvPr>
          <p:cNvSpPr>
            <a:spLocks noGrp="1"/>
          </p:cNvSpPr>
          <p:nvPr>
            <p:ph type="body" sz="quarter" idx="13"/>
          </p:nvPr>
        </p:nvSpPr>
        <p:spPr/>
        <p:txBody>
          <a:bodyPr/>
          <a:lstStyle/>
          <a:p>
            <a:endParaRPr lang="en-CH">
              <a:latin typeface="Arial Narrow" panose="020B0606020202030204" pitchFamily="34" charset="0"/>
            </a:endParaRPr>
          </a:p>
        </p:txBody>
      </p:sp>
    </p:spTree>
    <p:extLst>
      <p:ext uri="{BB962C8B-B14F-4D97-AF65-F5344CB8AC3E}">
        <p14:creationId xmlns:p14="http://schemas.microsoft.com/office/powerpoint/2010/main" val="412473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C54096-99C1-EA7A-0229-BAC45CD94764}"/>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FA30984F-3EFA-773A-84AD-BE24EEA05D1F}"/>
              </a:ext>
            </a:extLst>
          </p:cNvPr>
          <p:cNvSpPr>
            <a:spLocks noGrp="1"/>
          </p:cNvSpPr>
          <p:nvPr>
            <p:ph type="body" sz="quarter" idx="12"/>
          </p:nvPr>
        </p:nvSpPr>
        <p:spPr/>
        <p:txBody>
          <a:bodyPr/>
          <a:lstStyle/>
          <a:p>
            <a:endParaRPr lang="en-CH"/>
          </a:p>
        </p:txBody>
      </p:sp>
      <p:sp>
        <p:nvSpPr>
          <p:cNvPr id="4" name="Text Placeholder 3">
            <a:extLst>
              <a:ext uri="{FF2B5EF4-FFF2-40B4-BE49-F238E27FC236}">
                <a16:creationId xmlns:a16="http://schemas.microsoft.com/office/drawing/2014/main" id="{C9D9A6A3-6DC0-965A-6899-7F934CBDD7AB}"/>
              </a:ext>
            </a:extLst>
          </p:cNvPr>
          <p:cNvSpPr>
            <a:spLocks noGrp="1"/>
          </p:cNvSpPr>
          <p:nvPr>
            <p:ph type="body" sz="quarter" idx="14"/>
          </p:nvPr>
        </p:nvSpPr>
        <p:spPr/>
        <p:txBody>
          <a:bodyPr/>
          <a:lstStyle/>
          <a:p>
            <a:endParaRPr lang="en-CH">
              <a:latin typeface="Arial Narrow" panose="020B0606020202030204" pitchFamily="34" charset="0"/>
            </a:endParaRPr>
          </a:p>
        </p:txBody>
      </p:sp>
    </p:spTree>
    <p:extLst>
      <p:ext uri="{BB962C8B-B14F-4D97-AF65-F5344CB8AC3E}">
        <p14:creationId xmlns:p14="http://schemas.microsoft.com/office/powerpoint/2010/main" val="93427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328D6-81BB-E171-6B80-AFA58965AE43}"/>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F97836C6-9671-7844-5920-BDF87605F237}"/>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66B28F42-53E7-91FE-DC85-75D687481A48}"/>
              </a:ext>
            </a:extLst>
          </p:cNvPr>
          <p:cNvSpPr>
            <a:spLocks noGrp="1"/>
          </p:cNvSpPr>
          <p:nvPr>
            <p:ph type="body" sz="quarter" idx="12"/>
          </p:nvPr>
        </p:nvSpPr>
        <p:spPr/>
        <p:txBody>
          <a:bodyPr/>
          <a:lstStyle/>
          <a:p>
            <a:endParaRPr lang="en-CH"/>
          </a:p>
        </p:txBody>
      </p:sp>
    </p:spTree>
    <p:extLst>
      <p:ext uri="{BB962C8B-B14F-4D97-AF65-F5344CB8AC3E}">
        <p14:creationId xmlns:p14="http://schemas.microsoft.com/office/powerpoint/2010/main" val="383546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0C7BEE-D73C-9DE2-22CF-9DB9676E9B3D}"/>
              </a:ext>
            </a:extLst>
          </p:cNvPr>
          <p:cNvSpPr>
            <a:spLocks noGrp="1"/>
          </p:cNvSpPr>
          <p:nvPr>
            <p:ph type="body" sz="quarter" idx="12"/>
          </p:nvPr>
        </p:nvSpPr>
        <p:spPr/>
        <p:txBody>
          <a:bodyPr/>
          <a:lstStyle/>
          <a:p>
            <a:endParaRPr lang="en-CH"/>
          </a:p>
        </p:txBody>
      </p:sp>
      <p:sp>
        <p:nvSpPr>
          <p:cNvPr id="3" name="Text Placeholder 2">
            <a:extLst>
              <a:ext uri="{FF2B5EF4-FFF2-40B4-BE49-F238E27FC236}">
                <a16:creationId xmlns:a16="http://schemas.microsoft.com/office/drawing/2014/main" id="{2119C7C2-71E8-241E-CEF9-C70F46DB099C}"/>
              </a:ext>
            </a:extLst>
          </p:cNvPr>
          <p:cNvSpPr>
            <a:spLocks noGrp="1"/>
          </p:cNvSpPr>
          <p:nvPr>
            <p:ph type="body" sz="quarter" idx="10"/>
          </p:nvPr>
        </p:nvSpPr>
        <p:spPr/>
        <p:txBody>
          <a:bodyPr/>
          <a:lstStyle/>
          <a:p>
            <a:endParaRPr lang="en-CH"/>
          </a:p>
        </p:txBody>
      </p:sp>
      <p:sp>
        <p:nvSpPr>
          <p:cNvPr id="4" name="Text Placeholder 3">
            <a:extLst>
              <a:ext uri="{FF2B5EF4-FFF2-40B4-BE49-F238E27FC236}">
                <a16:creationId xmlns:a16="http://schemas.microsoft.com/office/drawing/2014/main" id="{4259FCB1-F3F8-03E7-55C1-6BA6C5B1C3BA}"/>
              </a:ext>
            </a:extLst>
          </p:cNvPr>
          <p:cNvSpPr>
            <a:spLocks noGrp="1"/>
          </p:cNvSpPr>
          <p:nvPr>
            <p:ph type="body" sz="quarter" idx="11"/>
          </p:nvPr>
        </p:nvSpPr>
        <p:spPr/>
        <p:txBody>
          <a:bodyPr/>
          <a:lstStyle/>
          <a:p>
            <a:endParaRPr lang="en-CH"/>
          </a:p>
        </p:txBody>
      </p:sp>
      <p:sp>
        <p:nvSpPr>
          <p:cNvPr id="5" name="Text Placeholder 4">
            <a:extLst>
              <a:ext uri="{FF2B5EF4-FFF2-40B4-BE49-F238E27FC236}">
                <a16:creationId xmlns:a16="http://schemas.microsoft.com/office/drawing/2014/main" id="{A8160C07-BC6C-E504-F2CE-CCC67040CC57}"/>
              </a:ext>
            </a:extLst>
          </p:cNvPr>
          <p:cNvSpPr>
            <a:spLocks noGrp="1"/>
          </p:cNvSpPr>
          <p:nvPr>
            <p:ph type="body" sz="quarter" idx="13"/>
          </p:nvPr>
        </p:nvSpPr>
        <p:spPr/>
        <p:txBody>
          <a:bodyPr/>
          <a:lstStyle/>
          <a:p>
            <a:endParaRPr lang="en-CH">
              <a:latin typeface="Arial Narrow" panose="020B0606020202030204" pitchFamily="34" charset="0"/>
            </a:endParaRPr>
          </a:p>
        </p:txBody>
      </p:sp>
    </p:spTree>
    <p:extLst>
      <p:ext uri="{BB962C8B-B14F-4D97-AF65-F5344CB8AC3E}">
        <p14:creationId xmlns:p14="http://schemas.microsoft.com/office/powerpoint/2010/main" val="313972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BF9033-7528-7382-4AA9-F0AFBA92C61C}"/>
              </a:ext>
            </a:extLst>
          </p:cNvPr>
          <p:cNvSpPr>
            <a:spLocks noGrp="1"/>
          </p:cNvSpPr>
          <p:nvPr>
            <p:ph type="body" sz="quarter" idx="12"/>
          </p:nvPr>
        </p:nvSpPr>
        <p:spPr/>
        <p:txBody>
          <a:bodyPr/>
          <a:lstStyle/>
          <a:p>
            <a:endParaRPr lang="en-CH"/>
          </a:p>
        </p:txBody>
      </p:sp>
      <p:sp>
        <p:nvSpPr>
          <p:cNvPr id="3" name="Text Placeholder 2">
            <a:extLst>
              <a:ext uri="{FF2B5EF4-FFF2-40B4-BE49-F238E27FC236}">
                <a16:creationId xmlns:a16="http://schemas.microsoft.com/office/drawing/2014/main" id="{59265877-FB06-C4FD-A9F6-7435EF3A22EA}"/>
              </a:ext>
            </a:extLst>
          </p:cNvPr>
          <p:cNvSpPr>
            <a:spLocks noGrp="1"/>
          </p:cNvSpPr>
          <p:nvPr>
            <p:ph type="body" sz="quarter" idx="10"/>
          </p:nvPr>
        </p:nvSpPr>
        <p:spPr/>
        <p:txBody>
          <a:bodyPr/>
          <a:lstStyle/>
          <a:p>
            <a:endParaRPr lang="en-CH"/>
          </a:p>
        </p:txBody>
      </p:sp>
      <p:sp>
        <p:nvSpPr>
          <p:cNvPr id="4" name="Text Placeholder 3">
            <a:extLst>
              <a:ext uri="{FF2B5EF4-FFF2-40B4-BE49-F238E27FC236}">
                <a16:creationId xmlns:a16="http://schemas.microsoft.com/office/drawing/2014/main" id="{000634CB-94CD-062D-F871-9E091495A857}"/>
              </a:ext>
            </a:extLst>
          </p:cNvPr>
          <p:cNvSpPr>
            <a:spLocks noGrp="1"/>
          </p:cNvSpPr>
          <p:nvPr>
            <p:ph type="body" sz="quarter" idx="14"/>
          </p:nvPr>
        </p:nvSpPr>
        <p:spPr/>
        <p:txBody>
          <a:bodyPr/>
          <a:lstStyle/>
          <a:p>
            <a:endParaRPr lang="en-CH"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2358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352B3-B7C4-D4CB-454E-5BFFE188BFED}"/>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38A55C32-F025-101A-5FDA-DCDAE8AD330E}"/>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AED83F94-D31E-5034-F2E3-BAEF3CA980EC}"/>
              </a:ext>
            </a:extLst>
          </p:cNvPr>
          <p:cNvSpPr>
            <a:spLocks noGrp="1"/>
          </p:cNvSpPr>
          <p:nvPr>
            <p:ph type="body" sz="quarter" idx="16"/>
          </p:nvPr>
        </p:nvSpPr>
        <p:spPr/>
        <p:txBody>
          <a:bodyPr/>
          <a:lstStyle/>
          <a:p>
            <a:endParaRPr lang="en-CH"/>
          </a:p>
        </p:txBody>
      </p:sp>
      <p:sp>
        <p:nvSpPr>
          <p:cNvPr id="5" name="Text Placeholder 4">
            <a:extLst>
              <a:ext uri="{FF2B5EF4-FFF2-40B4-BE49-F238E27FC236}">
                <a16:creationId xmlns:a16="http://schemas.microsoft.com/office/drawing/2014/main" id="{FA107BE2-87F9-2A24-7BF7-D79DE1812DC0}"/>
              </a:ext>
            </a:extLst>
          </p:cNvPr>
          <p:cNvSpPr>
            <a:spLocks noGrp="1"/>
          </p:cNvSpPr>
          <p:nvPr>
            <p:ph type="body" sz="quarter" idx="17"/>
          </p:nvPr>
        </p:nvSpPr>
        <p:spPr/>
        <p:txBody>
          <a:bodyPr/>
          <a:lstStyle/>
          <a:p>
            <a:endParaRPr lang="en-CH"/>
          </a:p>
        </p:txBody>
      </p:sp>
      <p:sp>
        <p:nvSpPr>
          <p:cNvPr id="6" name="Text Placeholder 5">
            <a:extLst>
              <a:ext uri="{FF2B5EF4-FFF2-40B4-BE49-F238E27FC236}">
                <a16:creationId xmlns:a16="http://schemas.microsoft.com/office/drawing/2014/main" id="{70C35432-B705-686E-0102-0ADCE81BADBF}"/>
              </a:ext>
            </a:extLst>
          </p:cNvPr>
          <p:cNvSpPr>
            <a:spLocks noGrp="1"/>
          </p:cNvSpPr>
          <p:nvPr>
            <p:ph type="body" sz="quarter" idx="18"/>
          </p:nvPr>
        </p:nvSpPr>
        <p:spPr/>
        <p:txBody>
          <a:bodyPr/>
          <a:lstStyle/>
          <a:p>
            <a:endParaRPr lang="en-CH"/>
          </a:p>
        </p:txBody>
      </p:sp>
      <p:sp>
        <p:nvSpPr>
          <p:cNvPr id="7" name="Text Placeholder 6">
            <a:extLst>
              <a:ext uri="{FF2B5EF4-FFF2-40B4-BE49-F238E27FC236}">
                <a16:creationId xmlns:a16="http://schemas.microsoft.com/office/drawing/2014/main" id="{3C699786-6697-20B9-20A8-8DF9CD00A371}"/>
              </a:ext>
            </a:extLst>
          </p:cNvPr>
          <p:cNvSpPr>
            <a:spLocks noGrp="1"/>
          </p:cNvSpPr>
          <p:nvPr>
            <p:ph type="body" sz="quarter" idx="19"/>
          </p:nvPr>
        </p:nvSpPr>
        <p:spPr/>
        <p:txBody>
          <a:bodyPr/>
          <a:lstStyle/>
          <a:p>
            <a:endParaRPr lang="en-CH"/>
          </a:p>
        </p:txBody>
      </p:sp>
    </p:spTree>
    <p:extLst>
      <p:ext uri="{BB962C8B-B14F-4D97-AF65-F5344CB8AC3E}">
        <p14:creationId xmlns:p14="http://schemas.microsoft.com/office/powerpoint/2010/main" val="299342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83A5C5-5497-7300-5C19-6FE14A956493}"/>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414190B9-B2C9-FF70-476B-C7B83A73B93D}"/>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62FF6A78-4566-3031-FEF6-E5A70D4E99B3}"/>
              </a:ext>
            </a:extLst>
          </p:cNvPr>
          <p:cNvSpPr>
            <a:spLocks noGrp="1"/>
          </p:cNvSpPr>
          <p:nvPr>
            <p:ph type="body" sz="quarter" idx="18"/>
          </p:nvPr>
        </p:nvSpPr>
        <p:spPr/>
        <p:txBody>
          <a:bodyPr/>
          <a:lstStyle/>
          <a:p>
            <a:endParaRPr lang="en-CH"/>
          </a:p>
        </p:txBody>
      </p:sp>
      <p:sp>
        <p:nvSpPr>
          <p:cNvPr id="5" name="Text Placeholder 4">
            <a:extLst>
              <a:ext uri="{FF2B5EF4-FFF2-40B4-BE49-F238E27FC236}">
                <a16:creationId xmlns:a16="http://schemas.microsoft.com/office/drawing/2014/main" id="{A5EC5C24-5B72-99F4-4AA6-0B55B7C1080E}"/>
              </a:ext>
            </a:extLst>
          </p:cNvPr>
          <p:cNvSpPr>
            <a:spLocks noGrp="1"/>
          </p:cNvSpPr>
          <p:nvPr>
            <p:ph type="body" sz="quarter" idx="19"/>
          </p:nvPr>
        </p:nvSpPr>
        <p:spPr/>
        <p:txBody>
          <a:bodyPr/>
          <a:lstStyle/>
          <a:p>
            <a:endParaRPr lang="en-CH"/>
          </a:p>
        </p:txBody>
      </p:sp>
      <p:sp>
        <p:nvSpPr>
          <p:cNvPr id="6" name="Text Placeholder 5">
            <a:extLst>
              <a:ext uri="{FF2B5EF4-FFF2-40B4-BE49-F238E27FC236}">
                <a16:creationId xmlns:a16="http://schemas.microsoft.com/office/drawing/2014/main" id="{457037BD-0286-DA6F-50EC-2C8D33D488EC}"/>
              </a:ext>
            </a:extLst>
          </p:cNvPr>
          <p:cNvSpPr>
            <a:spLocks noGrp="1"/>
          </p:cNvSpPr>
          <p:nvPr>
            <p:ph type="body" sz="quarter" idx="20"/>
          </p:nvPr>
        </p:nvSpPr>
        <p:spPr/>
        <p:txBody>
          <a:bodyPr/>
          <a:lstStyle/>
          <a:p>
            <a:endParaRPr lang="en-CH"/>
          </a:p>
        </p:txBody>
      </p:sp>
      <p:sp>
        <p:nvSpPr>
          <p:cNvPr id="7" name="Text Placeholder 6">
            <a:extLst>
              <a:ext uri="{FF2B5EF4-FFF2-40B4-BE49-F238E27FC236}">
                <a16:creationId xmlns:a16="http://schemas.microsoft.com/office/drawing/2014/main" id="{E6EF739E-5705-C520-0CDB-776017E4FA0E}"/>
              </a:ext>
            </a:extLst>
          </p:cNvPr>
          <p:cNvSpPr>
            <a:spLocks noGrp="1"/>
          </p:cNvSpPr>
          <p:nvPr>
            <p:ph type="body" sz="quarter" idx="21"/>
          </p:nvPr>
        </p:nvSpPr>
        <p:spPr/>
        <p:txBody>
          <a:bodyPr/>
          <a:lstStyle/>
          <a:p>
            <a:endParaRPr lang="en-CH"/>
          </a:p>
        </p:txBody>
      </p:sp>
      <p:sp>
        <p:nvSpPr>
          <p:cNvPr id="8" name="Text Placeholder 7">
            <a:extLst>
              <a:ext uri="{FF2B5EF4-FFF2-40B4-BE49-F238E27FC236}">
                <a16:creationId xmlns:a16="http://schemas.microsoft.com/office/drawing/2014/main" id="{4A792004-2717-CDBF-D700-2C4F15C31FA9}"/>
              </a:ext>
            </a:extLst>
          </p:cNvPr>
          <p:cNvSpPr>
            <a:spLocks noGrp="1"/>
          </p:cNvSpPr>
          <p:nvPr>
            <p:ph type="body" sz="quarter" idx="22"/>
          </p:nvPr>
        </p:nvSpPr>
        <p:spPr/>
        <p:txBody>
          <a:bodyPr/>
          <a:lstStyle/>
          <a:p>
            <a:endParaRPr lang="en-CH"/>
          </a:p>
        </p:txBody>
      </p:sp>
      <p:sp>
        <p:nvSpPr>
          <p:cNvPr id="9" name="Text Placeholder 8">
            <a:extLst>
              <a:ext uri="{FF2B5EF4-FFF2-40B4-BE49-F238E27FC236}">
                <a16:creationId xmlns:a16="http://schemas.microsoft.com/office/drawing/2014/main" id="{04F218F8-A880-5F2A-6C1E-68C42A91DC23}"/>
              </a:ext>
            </a:extLst>
          </p:cNvPr>
          <p:cNvSpPr>
            <a:spLocks noGrp="1"/>
          </p:cNvSpPr>
          <p:nvPr>
            <p:ph type="body" sz="quarter" idx="23"/>
          </p:nvPr>
        </p:nvSpPr>
        <p:spPr/>
        <p:txBody>
          <a:bodyPr/>
          <a:lstStyle/>
          <a:p>
            <a:endParaRPr lang="en-CH"/>
          </a:p>
        </p:txBody>
      </p:sp>
    </p:spTree>
    <p:extLst>
      <p:ext uri="{BB962C8B-B14F-4D97-AF65-F5344CB8AC3E}">
        <p14:creationId xmlns:p14="http://schemas.microsoft.com/office/powerpoint/2010/main" val="215831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5CC10-3B84-D901-171B-B384A2144ED0}"/>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15D5E52F-6AF7-71B9-AF07-AEEDD1D83A85}"/>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E921DD57-3FAE-88F1-93F6-3057177D31AE}"/>
              </a:ext>
            </a:extLst>
          </p:cNvPr>
          <p:cNvSpPr>
            <a:spLocks noGrp="1"/>
          </p:cNvSpPr>
          <p:nvPr>
            <p:ph type="body" sz="quarter" idx="20"/>
          </p:nvPr>
        </p:nvSpPr>
        <p:spPr/>
        <p:txBody>
          <a:bodyPr/>
          <a:lstStyle/>
          <a:p>
            <a:endParaRPr lang="en-CH"/>
          </a:p>
        </p:txBody>
      </p:sp>
      <p:sp>
        <p:nvSpPr>
          <p:cNvPr id="5" name="Text Placeholder 4">
            <a:extLst>
              <a:ext uri="{FF2B5EF4-FFF2-40B4-BE49-F238E27FC236}">
                <a16:creationId xmlns:a16="http://schemas.microsoft.com/office/drawing/2014/main" id="{90D62A3F-45DD-7156-33CE-78508A937BBA}"/>
              </a:ext>
            </a:extLst>
          </p:cNvPr>
          <p:cNvSpPr>
            <a:spLocks noGrp="1"/>
          </p:cNvSpPr>
          <p:nvPr>
            <p:ph type="body" sz="quarter" idx="21"/>
          </p:nvPr>
        </p:nvSpPr>
        <p:spPr/>
        <p:txBody>
          <a:bodyPr/>
          <a:lstStyle/>
          <a:p>
            <a:endParaRPr lang="en-CH"/>
          </a:p>
        </p:txBody>
      </p:sp>
      <p:sp>
        <p:nvSpPr>
          <p:cNvPr id="6" name="Text Placeholder 5">
            <a:extLst>
              <a:ext uri="{FF2B5EF4-FFF2-40B4-BE49-F238E27FC236}">
                <a16:creationId xmlns:a16="http://schemas.microsoft.com/office/drawing/2014/main" id="{05858CD0-6361-DE44-BBB3-5C94D0D8E34E}"/>
              </a:ext>
            </a:extLst>
          </p:cNvPr>
          <p:cNvSpPr>
            <a:spLocks noGrp="1"/>
          </p:cNvSpPr>
          <p:nvPr>
            <p:ph type="body" sz="quarter" idx="22"/>
          </p:nvPr>
        </p:nvSpPr>
        <p:spPr/>
        <p:txBody>
          <a:bodyPr/>
          <a:lstStyle/>
          <a:p>
            <a:endParaRPr lang="en-CH"/>
          </a:p>
        </p:txBody>
      </p:sp>
      <p:sp>
        <p:nvSpPr>
          <p:cNvPr id="7" name="Text Placeholder 6">
            <a:extLst>
              <a:ext uri="{FF2B5EF4-FFF2-40B4-BE49-F238E27FC236}">
                <a16:creationId xmlns:a16="http://schemas.microsoft.com/office/drawing/2014/main" id="{B7C68F22-3C72-2D82-F72B-F5239DFB5489}"/>
              </a:ext>
            </a:extLst>
          </p:cNvPr>
          <p:cNvSpPr>
            <a:spLocks noGrp="1"/>
          </p:cNvSpPr>
          <p:nvPr>
            <p:ph type="body" sz="quarter" idx="23"/>
          </p:nvPr>
        </p:nvSpPr>
        <p:spPr/>
        <p:txBody>
          <a:bodyPr/>
          <a:lstStyle/>
          <a:p>
            <a:endParaRPr lang="en-CH"/>
          </a:p>
        </p:txBody>
      </p:sp>
      <p:sp>
        <p:nvSpPr>
          <p:cNvPr id="8" name="Text Placeholder 7">
            <a:extLst>
              <a:ext uri="{FF2B5EF4-FFF2-40B4-BE49-F238E27FC236}">
                <a16:creationId xmlns:a16="http://schemas.microsoft.com/office/drawing/2014/main" id="{DF54F41E-E559-9CAB-E22C-94EBA5140A2B}"/>
              </a:ext>
            </a:extLst>
          </p:cNvPr>
          <p:cNvSpPr>
            <a:spLocks noGrp="1"/>
          </p:cNvSpPr>
          <p:nvPr>
            <p:ph type="body" sz="quarter" idx="24"/>
          </p:nvPr>
        </p:nvSpPr>
        <p:spPr/>
        <p:txBody>
          <a:bodyPr/>
          <a:lstStyle/>
          <a:p>
            <a:endParaRPr lang="en-CH" dirty="0"/>
          </a:p>
        </p:txBody>
      </p:sp>
      <p:sp>
        <p:nvSpPr>
          <p:cNvPr id="9" name="Text Placeholder 8">
            <a:extLst>
              <a:ext uri="{FF2B5EF4-FFF2-40B4-BE49-F238E27FC236}">
                <a16:creationId xmlns:a16="http://schemas.microsoft.com/office/drawing/2014/main" id="{7C741DCC-B2C7-C8B5-DD2E-8CEB103F031E}"/>
              </a:ext>
            </a:extLst>
          </p:cNvPr>
          <p:cNvSpPr>
            <a:spLocks noGrp="1"/>
          </p:cNvSpPr>
          <p:nvPr>
            <p:ph type="body" sz="quarter" idx="25"/>
          </p:nvPr>
        </p:nvSpPr>
        <p:spPr/>
        <p:txBody>
          <a:bodyPr/>
          <a:lstStyle/>
          <a:p>
            <a:endParaRPr lang="en-CH"/>
          </a:p>
        </p:txBody>
      </p:sp>
      <p:sp>
        <p:nvSpPr>
          <p:cNvPr id="10" name="Text Placeholder 9">
            <a:extLst>
              <a:ext uri="{FF2B5EF4-FFF2-40B4-BE49-F238E27FC236}">
                <a16:creationId xmlns:a16="http://schemas.microsoft.com/office/drawing/2014/main" id="{C7EB59FA-E0E9-6E25-59B6-82AF93D4B5E6}"/>
              </a:ext>
            </a:extLst>
          </p:cNvPr>
          <p:cNvSpPr>
            <a:spLocks noGrp="1"/>
          </p:cNvSpPr>
          <p:nvPr>
            <p:ph type="body" sz="quarter" idx="26"/>
          </p:nvPr>
        </p:nvSpPr>
        <p:spPr/>
        <p:txBody>
          <a:bodyPr/>
          <a:lstStyle/>
          <a:p>
            <a:endParaRPr lang="en-CH"/>
          </a:p>
        </p:txBody>
      </p:sp>
      <p:sp>
        <p:nvSpPr>
          <p:cNvPr id="11" name="Text Placeholder 10">
            <a:extLst>
              <a:ext uri="{FF2B5EF4-FFF2-40B4-BE49-F238E27FC236}">
                <a16:creationId xmlns:a16="http://schemas.microsoft.com/office/drawing/2014/main" id="{67FD2052-765F-B3B8-F70F-607FCA779C11}"/>
              </a:ext>
            </a:extLst>
          </p:cNvPr>
          <p:cNvSpPr>
            <a:spLocks noGrp="1"/>
          </p:cNvSpPr>
          <p:nvPr>
            <p:ph type="body" sz="quarter" idx="27"/>
          </p:nvPr>
        </p:nvSpPr>
        <p:spPr/>
        <p:txBody>
          <a:bodyPr/>
          <a:lstStyle/>
          <a:p>
            <a:endParaRPr lang="en-CH"/>
          </a:p>
        </p:txBody>
      </p:sp>
    </p:spTree>
    <p:extLst>
      <p:ext uri="{BB962C8B-B14F-4D97-AF65-F5344CB8AC3E}">
        <p14:creationId xmlns:p14="http://schemas.microsoft.com/office/powerpoint/2010/main" val="288846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F9C7B-DF44-1B03-C66B-10931EEDFDDD}"/>
              </a:ext>
            </a:extLst>
          </p:cNvPr>
          <p:cNvSpPr>
            <a:spLocks noGrp="1"/>
          </p:cNvSpPr>
          <p:nvPr>
            <p:ph type="body" sz="quarter" idx="10"/>
          </p:nvPr>
        </p:nvSpPr>
        <p:spPr/>
        <p:txBody>
          <a:bodyPr/>
          <a:lstStyle/>
          <a:p>
            <a:r>
              <a:rPr lang="en-US"/>
              <a:t>DECLARATION OF INTERESTS</a:t>
            </a:r>
            <a:endParaRPr lang="en-CH"/>
          </a:p>
        </p:txBody>
      </p:sp>
      <p:sp>
        <p:nvSpPr>
          <p:cNvPr id="4" name="Text Placeholder 3">
            <a:extLst>
              <a:ext uri="{FF2B5EF4-FFF2-40B4-BE49-F238E27FC236}">
                <a16:creationId xmlns:a16="http://schemas.microsoft.com/office/drawing/2014/main" id="{DF578518-DFCB-84F0-FFAC-10A96181A52E}"/>
              </a:ext>
            </a:extLst>
          </p:cNvPr>
          <p:cNvSpPr>
            <a:spLocks noGrp="1"/>
          </p:cNvSpPr>
          <p:nvPr>
            <p:ph type="body" sz="quarter" idx="12"/>
          </p:nvPr>
        </p:nvSpPr>
        <p:spPr/>
        <p:txBody>
          <a:bodyPr/>
          <a:lstStyle/>
          <a:p>
            <a:endParaRPr lang="en-CH"/>
          </a:p>
        </p:txBody>
      </p:sp>
      <p:sp>
        <p:nvSpPr>
          <p:cNvPr id="5" name="Google Shape;69;p2">
            <a:extLst>
              <a:ext uri="{FF2B5EF4-FFF2-40B4-BE49-F238E27FC236}">
                <a16:creationId xmlns:a16="http://schemas.microsoft.com/office/drawing/2014/main" id="{B50B1FF1-E256-BB72-1D38-0BF6B703549D}"/>
              </a:ext>
            </a:extLst>
          </p:cNvPr>
          <p:cNvSpPr txBox="1">
            <a:spLocks/>
          </p:cNvSpPr>
          <p:nvPr/>
        </p:nvSpPr>
        <p:spPr>
          <a:xfrm>
            <a:off x="1428750" y="2746508"/>
            <a:ext cx="14825734" cy="5948604"/>
          </a:xfrm>
          <a:prstGeom prst="rect">
            <a:avLst/>
          </a:prstGeom>
          <a:noFill/>
          <a:ln>
            <a:noFill/>
          </a:ln>
        </p:spPr>
        <p:txBody>
          <a:bodyPr spcFirstLastPara="1" wrap="square" lIns="182850" tIns="91400" rIns="182850" bIns="914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ts val="630"/>
              <a:buNone/>
            </a:pPr>
            <a:r>
              <a:rPr lang="en-US" dirty="0">
                <a:solidFill>
                  <a:schemeClr val="tx1">
                    <a:lumMod val="75000"/>
                    <a:lumOff val="25000"/>
                  </a:schemeClr>
                </a:solidFill>
                <a:latin typeface="Arial Narrow" panose="020B0606020202030204" pitchFamily="34" charset="0"/>
              </a:rPr>
              <a:t>Please declare all interests arising from your work or expertise which may be perceived to conflict with the integrity of ESMO and/or your work within the Society.</a:t>
            </a:r>
          </a:p>
          <a:p>
            <a:pPr marL="0" indent="0">
              <a:buSzPts val="560"/>
              <a:buNone/>
            </a:pPr>
            <a:endParaRPr lang="en-US" dirty="0">
              <a:solidFill>
                <a:schemeClr val="tx1">
                  <a:lumMod val="75000"/>
                  <a:lumOff val="25000"/>
                </a:schemeClr>
              </a:solidFill>
              <a:latin typeface="Arial Narrow" panose="020B0606020202030204" pitchFamily="34" charset="0"/>
            </a:endParaRPr>
          </a:p>
          <a:p>
            <a:pPr marL="0" indent="0">
              <a:buSzPts val="560"/>
              <a:buNone/>
            </a:pPr>
            <a:r>
              <a:rPr lang="en-US" dirty="0">
                <a:solidFill>
                  <a:schemeClr val="tx1">
                    <a:lumMod val="75000"/>
                    <a:lumOff val="25000"/>
                  </a:schemeClr>
                </a:solidFill>
                <a:latin typeface="Arial Narrow" panose="020B0606020202030204" pitchFamily="34" charset="0"/>
              </a:rPr>
              <a:t>The Declaration of Interests included in your slide presentation(s) must specify all financial / non-financial interests you have in relation to the following </a:t>
            </a:r>
            <a:r>
              <a:rPr lang="en-US" b="1" dirty="0">
                <a:solidFill>
                  <a:schemeClr val="tx1">
                    <a:lumMod val="75000"/>
                    <a:lumOff val="25000"/>
                  </a:schemeClr>
                </a:solidFill>
                <a:latin typeface="Arial Narrow" panose="020B0606020202030204" pitchFamily="34" charset="0"/>
              </a:rPr>
              <a:t>relevant </a:t>
            </a:r>
            <a:r>
              <a:rPr lang="en-US" b="1" dirty="0" err="1">
                <a:solidFill>
                  <a:schemeClr val="tx1">
                    <a:lumMod val="75000"/>
                    <a:lumOff val="25000"/>
                  </a:schemeClr>
                </a:solidFill>
                <a:latin typeface="Arial Narrow" panose="020B0606020202030204" pitchFamily="34" charset="0"/>
              </a:rPr>
              <a:t>organisations</a:t>
            </a:r>
            <a:r>
              <a:rPr lang="en-US" b="1" dirty="0">
                <a:solidFill>
                  <a:schemeClr val="tx1">
                    <a:lumMod val="75000"/>
                    <a:lumOff val="25000"/>
                  </a:schemeClr>
                </a:solidFill>
                <a:latin typeface="Arial Narrow" panose="020B0606020202030204" pitchFamily="34" charset="0"/>
              </a:rPr>
              <a:t> </a:t>
            </a:r>
            <a:r>
              <a:rPr lang="en-US" dirty="0">
                <a:solidFill>
                  <a:schemeClr val="tx1">
                    <a:lumMod val="75000"/>
                    <a:lumOff val="25000"/>
                  </a:schemeClr>
                </a:solidFill>
                <a:latin typeface="Arial Narrow" panose="020B0606020202030204" pitchFamily="34" charset="0"/>
              </a:rPr>
              <a:t>and should cover the last two calendar years:</a:t>
            </a:r>
          </a:p>
          <a:p>
            <a:pPr marL="0" indent="0">
              <a:buSzPts val="560"/>
              <a:buNone/>
            </a:pPr>
            <a:endParaRPr lang="en-US" dirty="0">
              <a:solidFill>
                <a:schemeClr val="tx1">
                  <a:lumMod val="75000"/>
                  <a:lumOff val="25000"/>
                </a:schemeClr>
              </a:solidFill>
              <a:latin typeface="Arial Narrow" panose="020B0606020202030204" pitchFamily="34" charset="0"/>
            </a:endParaRPr>
          </a:p>
          <a:p>
            <a:pPr marL="0" indent="0">
              <a:buSzPts val="560"/>
              <a:buNone/>
            </a:pPr>
            <a:r>
              <a:rPr lang="en-US" b="1" dirty="0">
                <a:solidFill>
                  <a:schemeClr val="tx1">
                    <a:lumMod val="75000"/>
                    <a:lumOff val="25000"/>
                  </a:schemeClr>
                </a:solidFill>
                <a:latin typeface="Arial Narrow" panose="020B060602020203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US"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407029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0EB9AA-D062-F450-6E85-DD8654A29CDC}"/>
              </a:ext>
            </a:extLst>
          </p:cNvPr>
          <p:cNvSpPr>
            <a:spLocks noGrp="1"/>
          </p:cNvSpPr>
          <p:nvPr>
            <p:ph type="body" sz="quarter" idx="10"/>
          </p:nvPr>
        </p:nvSpPr>
        <p:spPr/>
        <p:txBody>
          <a:bodyPr/>
          <a:lstStyle/>
          <a:p>
            <a:endParaRPr lang="en-CH"/>
          </a:p>
        </p:txBody>
      </p:sp>
    </p:spTree>
    <p:extLst>
      <p:ext uri="{BB962C8B-B14F-4D97-AF65-F5344CB8AC3E}">
        <p14:creationId xmlns:p14="http://schemas.microsoft.com/office/powerpoint/2010/main" val="182637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F9C7B-DF44-1B03-C66B-10931EEDFDDD}"/>
              </a:ext>
            </a:extLst>
          </p:cNvPr>
          <p:cNvSpPr>
            <a:spLocks noGrp="1"/>
          </p:cNvSpPr>
          <p:nvPr>
            <p:ph type="body" sz="quarter" idx="10"/>
          </p:nvPr>
        </p:nvSpPr>
        <p:spPr/>
        <p:txBody>
          <a:bodyPr/>
          <a:lstStyle/>
          <a:p>
            <a:r>
              <a:rPr lang="en-US"/>
              <a:t>DECLARATION OF INTERESTS</a:t>
            </a:r>
            <a:endParaRPr lang="en-CH"/>
          </a:p>
        </p:txBody>
      </p:sp>
      <p:sp>
        <p:nvSpPr>
          <p:cNvPr id="4" name="Text Placeholder 3">
            <a:extLst>
              <a:ext uri="{FF2B5EF4-FFF2-40B4-BE49-F238E27FC236}">
                <a16:creationId xmlns:a16="http://schemas.microsoft.com/office/drawing/2014/main" id="{DF578518-DFCB-84F0-FFAC-10A96181A52E}"/>
              </a:ext>
            </a:extLst>
          </p:cNvPr>
          <p:cNvSpPr>
            <a:spLocks noGrp="1"/>
          </p:cNvSpPr>
          <p:nvPr>
            <p:ph type="body" sz="quarter" idx="12"/>
          </p:nvPr>
        </p:nvSpPr>
        <p:spPr/>
        <p:txBody>
          <a:bodyPr/>
          <a:lstStyle/>
          <a:p>
            <a:endParaRPr lang="en-CH"/>
          </a:p>
        </p:txBody>
      </p:sp>
      <p:sp>
        <p:nvSpPr>
          <p:cNvPr id="5" name="Google Shape;69;p2">
            <a:extLst>
              <a:ext uri="{FF2B5EF4-FFF2-40B4-BE49-F238E27FC236}">
                <a16:creationId xmlns:a16="http://schemas.microsoft.com/office/drawing/2014/main" id="{B50B1FF1-E256-BB72-1D38-0BF6B703549D}"/>
              </a:ext>
            </a:extLst>
          </p:cNvPr>
          <p:cNvSpPr txBox="1">
            <a:spLocks/>
          </p:cNvSpPr>
          <p:nvPr/>
        </p:nvSpPr>
        <p:spPr>
          <a:xfrm>
            <a:off x="1428750" y="2746508"/>
            <a:ext cx="14825734" cy="5948604"/>
          </a:xfrm>
          <a:prstGeom prst="rect">
            <a:avLst/>
          </a:prstGeom>
          <a:noFill/>
          <a:ln>
            <a:noFill/>
          </a:ln>
        </p:spPr>
        <p:txBody>
          <a:bodyPr spcFirstLastPara="1" wrap="square" lIns="182850" tIns="91400" rIns="182850" bIns="914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ts val="630"/>
              <a:buNone/>
            </a:pPr>
            <a:r>
              <a:rPr lang="en-US" dirty="0">
                <a:solidFill>
                  <a:schemeClr val="tx1">
                    <a:lumMod val="75000"/>
                    <a:lumOff val="25000"/>
                  </a:schemeClr>
                </a:solidFill>
                <a:latin typeface="Arial Narrow" panose="020B0606020202030204" pitchFamily="34" charset="0"/>
              </a:rPr>
              <a:t>First Name, Last Name</a:t>
            </a:r>
          </a:p>
          <a:p>
            <a:pPr marL="0" indent="0">
              <a:spcBef>
                <a:spcPts val="0"/>
              </a:spcBef>
              <a:buSzPts val="630"/>
              <a:buNone/>
            </a:pPr>
            <a:endParaRPr lang="en-US" dirty="0">
              <a:solidFill>
                <a:schemeClr val="tx1">
                  <a:lumMod val="75000"/>
                  <a:lumOff val="25000"/>
                </a:schemeClr>
              </a:solidFill>
              <a:latin typeface="Arial Narrow" panose="020B0606020202030204" pitchFamily="34" charset="0"/>
            </a:endParaRPr>
          </a:p>
          <a:p>
            <a:pPr marL="0" indent="0">
              <a:spcBef>
                <a:spcPts val="0"/>
              </a:spcBef>
              <a:buSzPts val="630"/>
              <a:buNone/>
            </a:pPr>
            <a:r>
              <a:rPr lang="en-US" dirty="0">
                <a:solidFill>
                  <a:schemeClr val="tx1">
                    <a:lumMod val="75000"/>
                    <a:lumOff val="25000"/>
                  </a:schemeClr>
                </a:solidFill>
                <a:latin typeface="Arial Narrow" panose="020B0606020202030204" pitchFamily="34" charset="0"/>
              </a:rPr>
              <a:t>Please state your disclosure here</a:t>
            </a:r>
          </a:p>
        </p:txBody>
      </p:sp>
    </p:spTree>
    <p:extLst>
      <p:ext uri="{BB962C8B-B14F-4D97-AF65-F5344CB8AC3E}">
        <p14:creationId xmlns:p14="http://schemas.microsoft.com/office/powerpoint/2010/main" val="42146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6D0AB2-5E7C-2127-4D99-020BE2DF9126}"/>
              </a:ext>
            </a:extLst>
          </p:cNvPr>
          <p:cNvSpPr>
            <a:spLocks noGrp="1"/>
          </p:cNvSpPr>
          <p:nvPr>
            <p:ph type="body" sz="quarter" idx="12"/>
          </p:nvPr>
        </p:nvSpPr>
        <p:spPr/>
        <p:txBody>
          <a:bodyPr/>
          <a:lstStyle/>
          <a:p>
            <a:endParaRPr lang="en-CH"/>
          </a:p>
        </p:txBody>
      </p:sp>
      <p:sp>
        <p:nvSpPr>
          <p:cNvPr id="5" name="Google Shape;75;p3">
            <a:extLst>
              <a:ext uri="{FF2B5EF4-FFF2-40B4-BE49-F238E27FC236}">
                <a16:creationId xmlns:a16="http://schemas.microsoft.com/office/drawing/2014/main" id="{5ACFA6B4-1E3B-1674-6E62-B55573C6F8E7}"/>
              </a:ext>
            </a:extLst>
          </p:cNvPr>
          <p:cNvSpPr txBox="1">
            <a:spLocks/>
          </p:cNvSpPr>
          <p:nvPr/>
        </p:nvSpPr>
        <p:spPr>
          <a:xfrm>
            <a:off x="1428751" y="914400"/>
            <a:ext cx="15030450" cy="7780712"/>
          </a:xfrm>
          <a:prstGeom prst="rect">
            <a:avLst/>
          </a:prstGeom>
          <a:noFill/>
          <a:ln>
            <a:noFill/>
          </a:ln>
        </p:spPr>
        <p:txBody>
          <a:bodyPr spcFirstLastPara="1" wrap="square" lIns="182850" tIns="91400" rIns="182850" bIns="914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ts val="560"/>
              <a:buNone/>
            </a:pPr>
            <a:r>
              <a:rPr lang="en-US">
                <a:solidFill>
                  <a:schemeClr val="tx1">
                    <a:lumMod val="75000"/>
                    <a:lumOff val="25000"/>
                  </a:schemeClr>
                </a:solidFill>
                <a:latin typeface="Arial Narrow" panose="020B0606020202030204" pitchFamily="34" charset="0"/>
              </a:rPr>
              <a:t>You should provide details about any financial / non-financial interests you may have in the above-mentioned </a:t>
            </a:r>
            <a:r>
              <a:rPr lang="en-US" err="1">
                <a:solidFill>
                  <a:schemeClr val="tx1">
                    <a:lumMod val="75000"/>
                    <a:lumOff val="25000"/>
                  </a:schemeClr>
                </a:solidFill>
                <a:latin typeface="Arial Narrow" panose="020B0606020202030204" pitchFamily="34" charset="0"/>
              </a:rPr>
              <a:t>organisations</a:t>
            </a:r>
            <a:r>
              <a:rPr lang="en-US">
                <a:solidFill>
                  <a:schemeClr val="tx1">
                    <a:lumMod val="75000"/>
                    <a:lumOff val="25000"/>
                  </a:schemeClr>
                </a:solidFill>
                <a:latin typeface="Arial Narrow" panose="020B0606020202030204" pitchFamily="34" charset="0"/>
              </a:rPr>
              <a:t>, including, but not limited to:</a:t>
            </a:r>
          </a:p>
          <a:p>
            <a:pPr marL="0" indent="0">
              <a:spcBef>
                <a:spcPts val="36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Compensation you have received for any speaker, consultancy or advisory role or similar activity (e.g. public speaking, writing engagements, expert testimony). </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Any role in a relevant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for which you are financially compensated (e.g. as an employee, officer or member of the Board of Directors).</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Details of any stocks or ownership interests that you have in a relevant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(as defined on the previous slide).</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err="1">
                <a:solidFill>
                  <a:schemeClr val="tx1">
                    <a:lumMod val="75000"/>
                    <a:lumOff val="25000"/>
                  </a:schemeClr>
                </a:solidFill>
                <a:latin typeface="Arial Narrow" panose="020B0606020202030204" pitchFamily="34" charset="0"/>
              </a:rPr>
              <a:t>Licencing</a:t>
            </a:r>
            <a:r>
              <a:rPr lang="en-US" sz="1800">
                <a:solidFill>
                  <a:schemeClr val="tx1">
                    <a:lumMod val="75000"/>
                    <a:lumOff val="25000"/>
                  </a:schemeClr>
                </a:solidFill>
                <a:latin typeface="Arial Narrow" panose="020B060602020203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1800" err="1">
                <a:solidFill>
                  <a:schemeClr val="tx1">
                    <a:lumMod val="75000"/>
                    <a:lumOff val="25000"/>
                  </a:schemeClr>
                </a:solidFill>
                <a:latin typeface="Arial Narrow" panose="020B0606020202030204" pitchFamily="34" charset="0"/>
              </a:rPr>
              <a:t>licence</a:t>
            </a:r>
            <a:r>
              <a:rPr lang="en-US" sz="1800">
                <a:solidFill>
                  <a:schemeClr val="tx1">
                    <a:lumMod val="75000"/>
                    <a:lumOff val="25000"/>
                  </a:schemeClr>
                </a:solidFill>
                <a:latin typeface="Arial Narrow" panose="020B0606020202030204" pitchFamily="34" charset="0"/>
              </a:rPr>
              <a:t> that has been granted).</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Details of any non-remunerated activities you have performed for any relevant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(e.g. a leadership position, advisory role, principal investigator or project lead).</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 </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Details of any non-financial benefits received from a relevant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(as defined on the previous slide).For example, access to proprietary information or samples of medical products that are used in your research </a:t>
            </a:r>
            <a:r>
              <a:rPr lang="en-US" sz="1800" err="1">
                <a:solidFill>
                  <a:schemeClr val="tx1">
                    <a:lumMod val="75000"/>
                    <a:lumOff val="25000"/>
                  </a:schemeClr>
                </a:solidFill>
                <a:latin typeface="Arial Narrow" panose="020B0606020202030204" pitchFamily="34" charset="0"/>
              </a:rPr>
              <a:t>programme</a:t>
            </a:r>
            <a:r>
              <a:rPr lang="en-US" sz="1800">
                <a:solidFill>
                  <a:schemeClr val="tx1">
                    <a:lumMod val="75000"/>
                    <a:lumOff val="25000"/>
                  </a:schemeClr>
                </a:solidFill>
                <a:latin typeface="Arial Narrow" panose="020B0606020202030204" pitchFamily="34" charset="0"/>
              </a:rPr>
              <a:t>.</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a:solidFill>
                  <a:schemeClr val="tx1">
                    <a:lumMod val="75000"/>
                    <a:lumOff val="25000"/>
                  </a:schemeClr>
                </a:solidFill>
                <a:latin typeface="Arial Narrow" panose="020B0606020202030204" pitchFamily="34" charset="0"/>
              </a:rPr>
              <a:t>Details of membership or affiliation with any political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pressure group, lobbying </a:t>
            </a:r>
            <a:r>
              <a:rPr lang="en-US" sz="1800" err="1">
                <a:solidFill>
                  <a:schemeClr val="tx1">
                    <a:lumMod val="75000"/>
                    <a:lumOff val="25000"/>
                  </a:schemeClr>
                </a:solidFill>
                <a:latin typeface="Arial Narrow" panose="020B0606020202030204" pitchFamily="34" charset="0"/>
              </a:rPr>
              <a:t>organisation</a:t>
            </a:r>
            <a:r>
              <a:rPr lang="en-US" sz="1800">
                <a:solidFill>
                  <a:schemeClr val="tx1">
                    <a:lumMod val="75000"/>
                    <a:lumOff val="25000"/>
                  </a:schemeClr>
                </a:solidFill>
                <a:latin typeface="Arial Narrow" panose="020B0606020202030204" pitchFamily="34" charset="0"/>
              </a:rPr>
              <a:t> or similar association operating in similar areas as ESMO or with relevance to cancer medicine.</a:t>
            </a:r>
            <a:endParaRPr lang="en-US">
              <a:solidFill>
                <a:schemeClr val="tx1">
                  <a:lumMod val="75000"/>
                  <a:lumOff val="25000"/>
                </a:schemeClr>
              </a:solidFill>
              <a:latin typeface="Arial Narrow" panose="020B0606020202030204" pitchFamily="34" charset="0"/>
            </a:endParaRPr>
          </a:p>
          <a:p>
            <a:pPr marL="0" indent="0">
              <a:spcBef>
                <a:spcPts val="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0"/>
              </a:spcBef>
              <a:buSzPts val="315"/>
              <a:buNone/>
            </a:pPr>
            <a:r>
              <a:rPr lang="en-US" sz="1800" b="1">
                <a:solidFill>
                  <a:schemeClr val="tx1">
                    <a:lumMod val="75000"/>
                    <a:lumOff val="25000"/>
                  </a:schemeClr>
                </a:solidFill>
                <a:latin typeface="Arial Narrow" panose="020B0606020202030204" pitchFamily="34" charset="0"/>
              </a:rPr>
              <a:t>If you have nothing to declare then please also state this.</a:t>
            </a:r>
            <a:endParaRPr lang="en-US">
              <a:solidFill>
                <a:schemeClr val="tx1">
                  <a:lumMod val="75000"/>
                  <a:lumOff val="25000"/>
                </a:schemeClr>
              </a:solidFill>
              <a:latin typeface="Arial Narrow" panose="020B0606020202030204" pitchFamily="34" charset="0"/>
            </a:endParaRPr>
          </a:p>
          <a:p>
            <a:pPr marL="0" indent="0">
              <a:spcBef>
                <a:spcPts val="36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360"/>
              </a:spcBef>
              <a:buSzPts val="315"/>
              <a:buNone/>
            </a:pPr>
            <a:endParaRPr lang="en-US" sz="1800">
              <a:solidFill>
                <a:schemeClr val="tx1">
                  <a:lumMod val="75000"/>
                  <a:lumOff val="25000"/>
                </a:schemeClr>
              </a:solidFill>
              <a:latin typeface="Arial Narrow" panose="020B0606020202030204" pitchFamily="34" charset="0"/>
            </a:endParaRPr>
          </a:p>
          <a:p>
            <a:pPr marL="0" indent="0">
              <a:spcBef>
                <a:spcPts val="360"/>
              </a:spcBef>
              <a:buSzPts val="315"/>
              <a:buNone/>
            </a:pPr>
            <a:endParaRPr lang="en-US" sz="18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42494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32D06-520A-904B-2BF6-EF2236D640D0}"/>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8BF09457-932C-15B5-AECF-3ED0B37B2BC5}"/>
              </a:ext>
            </a:extLst>
          </p:cNvPr>
          <p:cNvSpPr>
            <a:spLocks noGrp="1"/>
          </p:cNvSpPr>
          <p:nvPr>
            <p:ph type="body" sz="quarter" idx="13"/>
          </p:nvPr>
        </p:nvSpPr>
        <p:spPr/>
        <p:txBody>
          <a:bodyPr/>
          <a:lstStyle/>
          <a:p>
            <a:endParaRPr lang="en-CH" dirty="0"/>
          </a:p>
        </p:txBody>
      </p:sp>
      <p:sp>
        <p:nvSpPr>
          <p:cNvPr id="4" name="Text Placeholder 3">
            <a:extLst>
              <a:ext uri="{FF2B5EF4-FFF2-40B4-BE49-F238E27FC236}">
                <a16:creationId xmlns:a16="http://schemas.microsoft.com/office/drawing/2014/main" id="{7DE03EE8-9691-A403-6275-9C64CAFE0361}"/>
              </a:ext>
            </a:extLst>
          </p:cNvPr>
          <p:cNvSpPr>
            <a:spLocks noGrp="1"/>
          </p:cNvSpPr>
          <p:nvPr>
            <p:ph type="body" sz="quarter" idx="14"/>
          </p:nvPr>
        </p:nvSpPr>
        <p:spPr/>
        <p:txBody>
          <a:bodyPr/>
          <a:lstStyle/>
          <a:p>
            <a:endParaRPr lang="en-CH"/>
          </a:p>
        </p:txBody>
      </p:sp>
    </p:spTree>
    <p:extLst>
      <p:ext uri="{BB962C8B-B14F-4D97-AF65-F5344CB8AC3E}">
        <p14:creationId xmlns:p14="http://schemas.microsoft.com/office/powerpoint/2010/main" val="87758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CA4D8B-6FEC-321F-429E-0EF45000B565}"/>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12BA4468-9F34-1D88-BEF9-1EFA96FB6B99}"/>
              </a:ext>
            </a:extLst>
          </p:cNvPr>
          <p:cNvSpPr>
            <a:spLocks noGrp="1"/>
          </p:cNvSpPr>
          <p:nvPr>
            <p:ph type="body" sz="quarter" idx="11"/>
          </p:nvPr>
        </p:nvSpPr>
        <p:spPr/>
        <p:txBody>
          <a:bodyPr/>
          <a:lstStyle/>
          <a:p>
            <a:endParaRPr lang="en-CH"/>
          </a:p>
        </p:txBody>
      </p:sp>
    </p:spTree>
    <p:extLst>
      <p:ext uri="{BB962C8B-B14F-4D97-AF65-F5344CB8AC3E}">
        <p14:creationId xmlns:p14="http://schemas.microsoft.com/office/powerpoint/2010/main" val="108901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89291-D4C5-CAC3-2621-C7E761A5B374}"/>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558B49BF-F85E-C209-A44C-C59482E7CC37}"/>
              </a:ext>
            </a:extLst>
          </p:cNvPr>
          <p:cNvSpPr>
            <a:spLocks noGrp="1"/>
          </p:cNvSpPr>
          <p:nvPr>
            <p:ph type="body" sz="quarter" idx="11"/>
          </p:nvPr>
        </p:nvSpPr>
        <p:spPr/>
        <p:txBody>
          <a:bodyPr/>
          <a:lstStyle/>
          <a:p>
            <a:endParaRPr lang="en-CH"/>
          </a:p>
        </p:txBody>
      </p:sp>
    </p:spTree>
    <p:extLst>
      <p:ext uri="{BB962C8B-B14F-4D97-AF65-F5344CB8AC3E}">
        <p14:creationId xmlns:p14="http://schemas.microsoft.com/office/powerpoint/2010/main" val="33315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6B291B-DA31-5B22-6D38-9EECB1F06B2E}"/>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6370F499-6CA0-8D7B-C6E4-DB8308315FD4}"/>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333A43C3-2D29-17F1-B1EA-DDC64B1FF843}"/>
              </a:ext>
            </a:extLst>
          </p:cNvPr>
          <p:cNvSpPr>
            <a:spLocks noGrp="1"/>
          </p:cNvSpPr>
          <p:nvPr>
            <p:ph type="body" sz="quarter" idx="12"/>
          </p:nvPr>
        </p:nvSpPr>
        <p:spPr/>
        <p:txBody>
          <a:bodyPr/>
          <a:lstStyle/>
          <a:p>
            <a:endParaRPr lang="en-CH"/>
          </a:p>
        </p:txBody>
      </p:sp>
    </p:spTree>
    <p:extLst>
      <p:ext uri="{BB962C8B-B14F-4D97-AF65-F5344CB8AC3E}">
        <p14:creationId xmlns:p14="http://schemas.microsoft.com/office/powerpoint/2010/main" val="81962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30C28-2FD6-D695-5977-7537C628EE49}"/>
              </a:ext>
            </a:extLst>
          </p:cNvPr>
          <p:cNvSpPr>
            <a:spLocks noGrp="1"/>
          </p:cNvSpPr>
          <p:nvPr>
            <p:ph type="body" sz="quarter" idx="10"/>
          </p:nvPr>
        </p:nvSpPr>
        <p:spPr/>
        <p:txBody>
          <a:bodyPr/>
          <a:lstStyle/>
          <a:p>
            <a:endParaRPr lang="en-CH"/>
          </a:p>
        </p:txBody>
      </p:sp>
      <p:sp>
        <p:nvSpPr>
          <p:cNvPr id="3" name="Text Placeholder 2">
            <a:extLst>
              <a:ext uri="{FF2B5EF4-FFF2-40B4-BE49-F238E27FC236}">
                <a16:creationId xmlns:a16="http://schemas.microsoft.com/office/drawing/2014/main" id="{330245B8-5F9D-FBF8-56F5-67767100FF22}"/>
              </a:ext>
            </a:extLst>
          </p:cNvPr>
          <p:cNvSpPr>
            <a:spLocks noGrp="1"/>
          </p:cNvSpPr>
          <p:nvPr>
            <p:ph type="body" sz="quarter" idx="11"/>
          </p:nvPr>
        </p:nvSpPr>
        <p:spPr/>
        <p:txBody>
          <a:bodyPr/>
          <a:lstStyle/>
          <a:p>
            <a:endParaRPr lang="en-CH"/>
          </a:p>
        </p:txBody>
      </p:sp>
      <p:sp>
        <p:nvSpPr>
          <p:cNvPr id="4" name="Text Placeholder 3">
            <a:extLst>
              <a:ext uri="{FF2B5EF4-FFF2-40B4-BE49-F238E27FC236}">
                <a16:creationId xmlns:a16="http://schemas.microsoft.com/office/drawing/2014/main" id="{AB17A97F-2A78-A1EC-E898-F60D821BBB45}"/>
              </a:ext>
            </a:extLst>
          </p:cNvPr>
          <p:cNvSpPr>
            <a:spLocks noGrp="1"/>
          </p:cNvSpPr>
          <p:nvPr>
            <p:ph type="body" sz="quarter" idx="12"/>
          </p:nvPr>
        </p:nvSpPr>
        <p:spPr/>
        <p:txBody>
          <a:bodyPr/>
          <a:lstStyle/>
          <a:p>
            <a:endParaRPr lang="en-CH"/>
          </a:p>
        </p:txBody>
      </p:sp>
      <p:sp>
        <p:nvSpPr>
          <p:cNvPr id="5" name="Text Placeholder 4">
            <a:extLst>
              <a:ext uri="{FF2B5EF4-FFF2-40B4-BE49-F238E27FC236}">
                <a16:creationId xmlns:a16="http://schemas.microsoft.com/office/drawing/2014/main" id="{A400599D-CF4E-39D0-B9A3-85CA05219F08}"/>
              </a:ext>
            </a:extLst>
          </p:cNvPr>
          <p:cNvSpPr>
            <a:spLocks noGrp="1"/>
          </p:cNvSpPr>
          <p:nvPr>
            <p:ph type="body" sz="quarter" idx="13"/>
          </p:nvPr>
        </p:nvSpPr>
        <p:spPr/>
        <p:txBody>
          <a:bodyPr/>
          <a:lstStyle/>
          <a:p>
            <a:endParaRPr lang="en-CH">
              <a:latin typeface="Arial Narrow" panose="020B0606020202030204" pitchFamily="34" charset="0"/>
            </a:endParaRPr>
          </a:p>
        </p:txBody>
      </p:sp>
    </p:spTree>
    <p:extLst>
      <p:ext uri="{BB962C8B-B14F-4D97-AF65-F5344CB8AC3E}">
        <p14:creationId xmlns:p14="http://schemas.microsoft.com/office/powerpoint/2010/main" val="1695662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9" ma:contentTypeDescription="Create a new document." ma:contentTypeScope="" ma:versionID="9dded6d803338c5c25d4f5960fa1bfe3">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4e35bb91b0bf5f65b6fba83b8461c28e"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fb9164d-fda5-458e-8fea-d6fc652a54e2">
      <Terms xmlns="http://schemas.microsoft.com/office/infopath/2007/PartnerControls"/>
    </lcf76f155ced4ddcb4097134ff3c332f>
    <TaxCatchAll xmlns="340f2541-9779-42e1-a2f4-053f49a111ff" xsi:nil="true"/>
    <_dlc_DocId xmlns="340f2541-9779-42e1-a2f4-053f49a111ff">TMXMRNDZPUUE-625559567-468462</_dlc_DocId>
    <_dlc_DocIdUrl xmlns="340f2541-9779-42e1-a2f4-053f49a111ff">
      <Url>https://esmo365.sharepoint.com/sites/SharingPortal/_layouts/15/DocIdRedir.aspx?ID=TMXMRNDZPUUE-625559567-468462</Url>
      <Description>TMXMRNDZPUUE-625559567-468462</Description>
    </_dlc_DocIdUrl>
    <_Flow_SignoffStatus xmlns="3fb9164d-fda5-458e-8fea-d6fc652a54e2" xsi:nil="true"/>
  </documentManagement>
</p:properties>
</file>

<file path=customXml/itemProps1.xml><?xml version="1.0" encoding="utf-8"?>
<ds:datastoreItem xmlns:ds="http://schemas.openxmlformats.org/officeDocument/2006/customXml" ds:itemID="{E7140ACC-A994-4F8D-A59F-1ACC35E007F8}">
  <ds:schemaRefs>
    <ds:schemaRef ds:uri="http://schemas.microsoft.com/sharepoint/v3/contenttype/forms"/>
  </ds:schemaRefs>
</ds:datastoreItem>
</file>

<file path=customXml/itemProps2.xml><?xml version="1.0" encoding="utf-8"?>
<ds:datastoreItem xmlns:ds="http://schemas.openxmlformats.org/officeDocument/2006/customXml" ds:itemID="{948E14C2-3419-43FE-9AA7-3F1C054C52F5}">
  <ds:schemaRefs>
    <ds:schemaRef ds:uri="http://schemas.microsoft.com/sharepoint/events"/>
  </ds:schemaRefs>
</ds:datastoreItem>
</file>

<file path=customXml/itemProps3.xml><?xml version="1.0" encoding="utf-8"?>
<ds:datastoreItem xmlns:ds="http://schemas.openxmlformats.org/officeDocument/2006/customXml" ds:itemID="{30C71EA1-9312-453D-A241-6E0AA0BCC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64D3EC-89F4-4B70-8624-714E14E3E3AE}">
  <ds:schemaRefs>
    <ds:schemaRef ds:uri="http://www.w3.org/XML/1998/namespace"/>
    <ds:schemaRef ds:uri="http://purl.org/dc/terms/"/>
    <ds:schemaRef ds:uri="3fb9164d-fda5-458e-8fea-d6fc652a54e2"/>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40f2541-9779-42e1-a2f4-053f49a111ff"/>
  </ds:schemaRefs>
</ds:datastoreItem>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Custom</PresentationFormat>
  <Paragraphs>30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Arial Narrow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Gynaecological Cancers Congress 2025 PPTX Template</dc:title>
  <dc:subject>PptxGenJS Presentation</dc:subject>
  <dc:creator>PptxGenJS</dc:creator>
  <cp:keywords>European Society for Medical Oncology, ESMO, Gynaecological, Cancers, Congress, 2025, PPTX, Template</cp:keywords>
  <cp:lastModifiedBy>Ricard USTRELL - ESMO</cp:lastModifiedBy>
  <cp:revision>82</cp:revision>
  <dcterms:created xsi:type="dcterms:W3CDTF">2024-11-14T13:41:09Z</dcterms:created>
  <dcterms:modified xsi:type="dcterms:W3CDTF">2025-04-11T08:44:35Z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_dlc_DocIdItemGuid">
    <vt:lpwstr>afc24325-4143-48cd-baa6-c7c1294091e8</vt:lpwstr>
  </property>
  <property fmtid="{D5CDD505-2E9C-101B-9397-08002B2CF9AE}" pid="4" name="MediaServiceImageTags">
    <vt:lpwstr/>
  </property>
</Properties>
</file>