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7"/>
  </p:notesMasterIdLst>
  <p:sldIdLst>
    <p:sldId id="256" r:id="rId6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D81"/>
    <a:srgbClr val="2E5C7F"/>
    <a:srgbClr val="D67337"/>
    <a:srgbClr val="F5B9AD"/>
    <a:srgbClr val="C20857"/>
    <a:srgbClr val="C5D320"/>
    <a:srgbClr val="84B0C1"/>
    <a:srgbClr val="2A4787"/>
    <a:srgbClr val="721F67"/>
    <a:srgbClr val="573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F3603F-7E5F-4B3E-BAA8-64A218A9C348}" v="12" dt="2025-01-08T11:00:13.3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05"/>
    <p:restoredTop sz="94610"/>
  </p:normalViewPr>
  <p:slideViewPr>
    <p:cSldViewPr snapToGrid="0" snapToObjects="1">
      <p:cViewPr varScale="1">
        <p:scale>
          <a:sx n="48" d="100"/>
          <a:sy n="48" d="100"/>
        </p:scale>
        <p:origin x="2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798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9.png"/><Relationship Id="rId21" Type="http://schemas.openxmlformats.org/officeDocument/2006/relationships/image" Target="../media/image34.svg"/><Relationship Id="rId42" Type="http://schemas.openxmlformats.org/officeDocument/2006/relationships/image" Target="../media/image55.png"/><Relationship Id="rId47" Type="http://schemas.openxmlformats.org/officeDocument/2006/relationships/image" Target="../media/image60.svg"/><Relationship Id="rId63" Type="http://schemas.openxmlformats.org/officeDocument/2006/relationships/image" Target="../media/image76.svg"/><Relationship Id="rId68" Type="http://schemas.openxmlformats.org/officeDocument/2006/relationships/image" Target="../media/image81.png"/><Relationship Id="rId84" Type="http://schemas.openxmlformats.org/officeDocument/2006/relationships/image" Target="../media/image97.png"/><Relationship Id="rId89" Type="http://schemas.openxmlformats.org/officeDocument/2006/relationships/image" Target="../media/image102.svg"/><Relationship Id="rId16" Type="http://schemas.openxmlformats.org/officeDocument/2006/relationships/image" Target="../media/image29.png"/><Relationship Id="rId11" Type="http://schemas.openxmlformats.org/officeDocument/2006/relationships/image" Target="../media/image24.svg"/><Relationship Id="rId32" Type="http://schemas.openxmlformats.org/officeDocument/2006/relationships/image" Target="../media/image45.png"/><Relationship Id="rId37" Type="http://schemas.openxmlformats.org/officeDocument/2006/relationships/image" Target="../media/image50.svg"/><Relationship Id="rId53" Type="http://schemas.openxmlformats.org/officeDocument/2006/relationships/image" Target="../media/image66.svg"/><Relationship Id="rId58" Type="http://schemas.openxmlformats.org/officeDocument/2006/relationships/image" Target="../media/image71.png"/><Relationship Id="rId74" Type="http://schemas.openxmlformats.org/officeDocument/2006/relationships/image" Target="../media/image87.png"/><Relationship Id="rId79" Type="http://schemas.openxmlformats.org/officeDocument/2006/relationships/image" Target="../media/image92.svg"/><Relationship Id="rId102" Type="http://schemas.openxmlformats.org/officeDocument/2006/relationships/image" Target="../media/image115.png"/><Relationship Id="rId5" Type="http://schemas.openxmlformats.org/officeDocument/2006/relationships/image" Target="../media/image18.svg"/><Relationship Id="rId90" Type="http://schemas.openxmlformats.org/officeDocument/2006/relationships/image" Target="../media/image103.png"/><Relationship Id="rId95" Type="http://schemas.openxmlformats.org/officeDocument/2006/relationships/image" Target="../media/image108.svg"/><Relationship Id="rId22" Type="http://schemas.openxmlformats.org/officeDocument/2006/relationships/image" Target="../media/image35.png"/><Relationship Id="rId27" Type="http://schemas.openxmlformats.org/officeDocument/2006/relationships/image" Target="../media/image40.svg"/><Relationship Id="rId43" Type="http://schemas.openxmlformats.org/officeDocument/2006/relationships/image" Target="../media/image56.svg"/><Relationship Id="rId48" Type="http://schemas.openxmlformats.org/officeDocument/2006/relationships/image" Target="../media/image61.png"/><Relationship Id="rId64" Type="http://schemas.openxmlformats.org/officeDocument/2006/relationships/image" Target="../media/image77.png"/><Relationship Id="rId69" Type="http://schemas.openxmlformats.org/officeDocument/2006/relationships/image" Target="../media/image82.svg"/><Relationship Id="rId80" Type="http://schemas.openxmlformats.org/officeDocument/2006/relationships/image" Target="../media/image93.png"/><Relationship Id="rId85" Type="http://schemas.openxmlformats.org/officeDocument/2006/relationships/image" Target="../media/image98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33" Type="http://schemas.openxmlformats.org/officeDocument/2006/relationships/image" Target="../media/image46.sv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59" Type="http://schemas.openxmlformats.org/officeDocument/2006/relationships/image" Target="../media/image72.svg"/><Relationship Id="rId67" Type="http://schemas.openxmlformats.org/officeDocument/2006/relationships/image" Target="../media/image80.svg"/><Relationship Id="rId103" Type="http://schemas.openxmlformats.org/officeDocument/2006/relationships/image" Target="../media/image116.svg"/><Relationship Id="rId20" Type="http://schemas.openxmlformats.org/officeDocument/2006/relationships/image" Target="../media/image33.png"/><Relationship Id="rId41" Type="http://schemas.openxmlformats.org/officeDocument/2006/relationships/image" Target="../media/image54.svg"/><Relationship Id="rId54" Type="http://schemas.openxmlformats.org/officeDocument/2006/relationships/image" Target="../media/image67.png"/><Relationship Id="rId62" Type="http://schemas.openxmlformats.org/officeDocument/2006/relationships/image" Target="../media/image75.png"/><Relationship Id="rId70" Type="http://schemas.openxmlformats.org/officeDocument/2006/relationships/image" Target="../media/image83.png"/><Relationship Id="rId75" Type="http://schemas.openxmlformats.org/officeDocument/2006/relationships/image" Target="../media/image88.svg"/><Relationship Id="rId83" Type="http://schemas.openxmlformats.org/officeDocument/2006/relationships/image" Target="../media/image96.svg"/><Relationship Id="rId88" Type="http://schemas.openxmlformats.org/officeDocument/2006/relationships/image" Target="../media/image101.png"/><Relationship Id="rId91" Type="http://schemas.openxmlformats.org/officeDocument/2006/relationships/image" Target="../media/image104.svg"/><Relationship Id="rId96" Type="http://schemas.openxmlformats.org/officeDocument/2006/relationships/image" Target="../media/image10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49" Type="http://schemas.openxmlformats.org/officeDocument/2006/relationships/image" Target="../media/image62.svg"/><Relationship Id="rId57" Type="http://schemas.openxmlformats.org/officeDocument/2006/relationships/image" Target="../media/image70.svg"/><Relationship Id="rId10" Type="http://schemas.openxmlformats.org/officeDocument/2006/relationships/image" Target="../media/image23.png"/><Relationship Id="rId31" Type="http://schemas.openxmlformats.org/officeDocument/2006/relationships/image" Target="../media/image44.svg"/><Relationship Id="rId44" Type="http://schemas.openxmlformats.org/officeDocument/2006/relationships/image" Target="../media/image57.png"/><Relationship Id="rId52" Type="http://schemas.openxmlformats.org/officeDocument/2006/relationships/image" Target="../media/image65.png"/><Relationship Id="rId60" Type="http://schemas.openxmlformats.org/officeDocument/2006/relationships/image" Target="../media/image73.png"/><Relationship Id="rId65" Type="http://schemas.openxmlformats.org/officeDocument/2006/relationships/image" Target="../media/image78.svg"/><Relationship Id="rId73" Type="http://schemas.openxmlformats.org/officeDocument/2006/relationships/image" Target="../media/image86.svg"/><Relationship Id="rId78" Type="http://schemas.openxmlformats.org/officeDocument/2006/relationships/image" Target="../media/image91.png"/><Relationship Id="rId81" Type="http://schemas.openxmlformats.org/officeDocument/2006/relationships/image" Target="../media/image94.svg"/><Relationship Id="rId86" Type="http://schemas.openxmlformats.org/officeDocument/2006/relationships/image" Target="../media/image99.png"/><Relationship Id="rId94" Type="http://schemas.openxmlformats.org/officeDocument/2006/relationships/image" Target="../media/image107.png"/><Relationship Id="rId99" Type="http://schemas.openxmlformats.org/officeDocument/2006/relationships/image" Target="../media/image112.svg"/><Relationship Id="rId101" Type="http://schemas.openxmlformats.org/officeDocument/2006/relationships/image" Target="../media/image114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9" Type="http://schemas.openxmlformats.org/officeDocument/2006/relationships/image" Target="../media/image52.svg"/><Relationship Id="rId34" Type="http://schemas.openxmlformats.org/officeDocument/2006/relationships/image" Target="../media/image47.png"/><Relationship Id="rId50" Type="http://schemas.openxmlformats.org/officeDocument/2006/relationships/image" Target="../media/image63.png"/><Relationship Id="rId55" Type="http://schemas.openxmlformats.org/officeDocument/2006/relationships/image" Target="../media/image68.svg"/><Relationship Id="rId76" Type="http://schemas.openxmlformats.org/officeDocument/2006/relationships/image" Target="../media/image89.png"/><Relationship Id="rId97" Type="http://schemas.openxmlformats.org/officeDocument/2006/relationships/image" Target="../media/image110.svg"/><Relationship Id="rId104" Type="http://schemas.openxmlformats.org/officeDocument/2006/relationships/image" Target="../media/image4.png"/><Relationship Id="rId7" Type="http://schemas.openxmlformats.org/officeDocument/2006/relationships/image" Target="../media/image20.svg"/><Relationship Id="rId71" Type="http://schemas.openxmlformats.org/officeDocument/2006/relationships/image" Target="../media/image84.svg"/><Relationship Id="rId92" Type="http://schemas.openxmlformats.org/officeDocument/2006/relationships/image" Target="../media/image105.png"/><Relationship Id="rId2" Type="http://schemas.openxmlformats.org/officeDocument/2006/relationships/image" Target="../media/image15.png"/><Relationship Id="rId29" Type="http://schemas.openxmlformats.org/officeDocument/2006/relationships/image" Target="../media/image42.svg"/><Relationship Id="rId24" Type="http://schemas.openxmlformats.org/officeDocument/2006/relationships/image" Target="../media/image37.png"/><Relationship Id="rId40" Type="http://schemas.openxmlformats.org/officeDocument/2006/relationships/image" Target="../media/image53.png"/><Relationship Id="rId45" Type="http://schemas.openxmlformats.org/officeDocument/2006/relationships/image" Target="../media/image58.svg"/><Relationship Id="rId66" Type="http://schemas.openxmlformats.org/officeDocument/2006/relationships/image" Target="../media/image79.png"/><Relationship Id="rId87" Type="http://schemas.openxmlformats.org/officeDocument/2006/relationships/image" Target="../media/image100.svg"/><Relationship Id="rId61" Type="http://schemas.openxmlformats.org/officeDocument/2006/relationships/image" Target="../media/image74.svg"/><Relationship Id="rId82" Type="http://schemas.openxmlformats.org/officeDocument/2006/relationships/image" Target="../media/image95.png"/><Relationship Id="rId19" Type="http://schemas.openxmlformats.org/officeDocument/2006/relationships/image" Target="../media/image32.svg"/><Relationship Id="rId14" Type="http://schemas.openxmlformats.org/officeDocument/2006/relationships/image" Target="../media/image27.png"/><Relationship Id="rId30" Type="http://schemas.openxmlformats.org/officeDocument/2006/relationships/image" Target="../media/image43.png"/><Relationship Id="rId35" Type="http://schemas.openxmlformats.org/officeDocument/2006/relationships/image" Target="../media/image48.svg"/><Relationship Id="rId56" Type="http://schemas.openxmlformats.org/officeDocument/2006/relationships/image" Target="../media/image69.png"/><Relationship Id="rId77" Type="http://schemas.openxmlformats.org/officeDocument/2006/relationships/image" Target="../media/image90.svg"/><Relationship Id="rId100" Type="http://schemas.openxmlformats.org/officeDocument/2006/relationships/image" Target="../media/image113.png"/><Relationship Id="rId8" Type="http://schemas.openxmlformats.org/officeDocument/2006/relationships/image" Target="../media/image21.png"/><Relationship Id="rId51" Type="http://schemas.openxmlformats.org/officeDocument/2006/relationships/image" Target="../media/image64.svg"/><Relationship Id="rId72" Type="http://schemas.openxmlformats.org/officeDocument/2006/relationships/image" Target="../media/image85.png"/><Relationship Id="rId93" Type="http://schemas.openxmlformats.org/officeDocument/2006/relationships/image" Target="../media/image106.svg"/><Relationship Id="rId98" Type="http://schemas.openxmlformats.org/officeDocument/2006/relationships/image" Target="../media/image111.png"/><Relationship Id="rId3" Type="http://schemas.openxmlformats.org/officeDocument/2006/relationships/image" Target="../media/image16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CC-2025-BG">
            <a:extLst>
              <a:ext uri="{FF2B5EF4-FFF2-40B4-BE49-F238E27FC236}">
                <a16:creationId xmlns:a16="http://schemas.microsoft.com/office/drawing/2014/main" id="{B1304CE6-B827-7DD4-9041-29FB327F46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53450" y="0"/>
            <a:ext cx="9734550" cy="10287000"/>
          </a:xfrm>
          <a:prstGeom prst="rect">
            <a:avLst/>
          </a:prstGeom>
        </p:spPr>
      </p:pic>
      <p:pic>
        <p:nvPicPr>
          <p:cNvPr id="6" name="Group">
            <a:extLst>
              <a:ext uri="{FF2B5EF4-FFF2-40B4-BE49-F238E27FC236}">
                <a16:creationId xmlns:a16="http://schemas.microsoft.com/office/drawing/2014/main" id="{48D8D6E6-33D2-09B8-6C6A-42429616F2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573000" y="742950"/>
            <a:ext cx="5715000" cy="6715125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9C9DA18-7D6C-795E-EA6E-C8E5EE4F00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3877712"/>
            <a:ext cx="11753850" cy="100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0" b="1" i="0">
                <a:solidFill>
                  <a:srgbClr val="D67337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TITLE OF THE PRESENTATION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F8031B90-170E-5D98-EF42-C140F79DE2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8750" y="5140003"/>
            <a:ext cx="11753850" cy="673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5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44893A91-0868-42EB-3E81-2657D83C2A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8750" y="7426002"/>
            <a:ext cx="4683292" cy="9720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263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Name</a:t>
            </a:r>
          </a:p>
          <a:p>
            <a:pPr lvl="0"/>
            <a:r>
              <a:rPr lang="fr-FR" dirty="0"/>
              <a:t>First </a:t>
            </a:r>
            <a:r>
              <a:rPr lang="fr-FR" dirty="0" err="1"/>
              <a:t>name</a:t>
            </a:r>
            <a:r>
              <a:rPr lang="fr-FR" dirty="0"/>
              <a:t>, last </a:t>
            </a:r>
            <a:r>
              <a:rPr lang="fr-FR" dirty="0" err="1"/>
              <a:t>name</a:t>
            </a:r>
            <a:endParaRPr lang="fr-FR" dirty="0"/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CEB38686-4747-1069-55C2-B15B44B92B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8750" y="8508846"/>
            <a:ext cx="4683292" cy="5439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263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00 </a:t>
            </a:r>
            <a:r>
              <a:rPr lang="fr-FR" dirty="0" err="1"/>
              <a:t>Month</a:t>
            </a:r>
            <a:r>
              <a:rPr lang="fr-FR" dirty="0"/>
              <a:t> 2025</a:t>
            </a:r>
          </a:p>
        </p:txBody>
      </p:sp>
      <p:pic>
        <p:nvPicPr>
          <p:cNvPr id="2" name="ESMO-ELCC-2025-Logo">
            <a:extLst>
              <a:ext uri="{FF2B5EF4-FFF2-40B4-BE49-F238E27FC236}">
                <a16:creationId xmlns:a16="http://schemas.microsoft.com/office/drawing/2014/main" id="{339E943A-D402-6FB5-7610-3DCCCAB1BE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428750" y="1431998"/>
            <a:ext cx="6429375" cy="1352550"/>
          </a:xfrm>
          <a:prstGeom prst="rect">
            <a:avLst/>
          </a:prstGeom>
        </p:spPr>
      </p:pic>
      <p:pic>
        <p:nvPicPr>
          <p:cNvPr id="7" name="Group 2174">
            <a:extLst>
              <a:ext uri="{FF2B5EF4-FFF2-40B4-BE49-F238E27FC236}">
                <a16:creationId xmlns:a16="http://schemas.microsoft.com/office/drawing/2014/main" id="{E9D1A3B0-36AF-48F9-FE86-998BD05ED99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su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CC-2025-BG">
            <a:extLst>
              <a:ext uri="{FF2B5EF4-FFF2-40B4-BE49-F238E27FC236}">
                <a16:creationId xmlns:a16="http://schemas.microsoft.com/office/drawing/2014/main" id="{2DD01A13-EAFB-B7BE-EF39-DD9546D55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53450" y="0"/>
            <a:ext cx="9734550" cy="10287000"/>
          </a:xfrm>
          <a:prstGeom prst="rect">
            <a:avLst/>
          </a:prstGeom>
        </p:spPr>
      </p:pic>
      <p:pic>
        <p:nvPicPr>
          <p:cNvPr id="7" name="Group">
            <a:extLst>
              <a:ext uri="{FF2B5EF4-FFF2-40B4-BE49-F238E27FC236}">
                <a16:creationId xmlns:a16="http://schemas.microsoft.com/office/drawing/2014/main" id="{E7B2B0A7-7E70-2845-FEC2-E1B215DB9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759"/>
          <a:stretch/>
        </p:blipFill>
        <p:spPr>
          <a:xfrm>
            <a:off x="15130989" y="742950"/>
            <a:ext cx="3157011" cy="6715125"/>
          </a:xfrm>
          <a:prstGeom prst="rect">
            <a:avLst/>
          </a:prstGeom>
        </p:spPr>
      </p:pic>
      <p:sp>
        <p:nvSpPr>
          <p:cNvPr id="6" name="Content of this presentation is copyrightand responsibility of the author Permission is required for re-use">
            <a:extLst>
              <a:ext uri="{FF2B5EF4-FFF2-40B4-BE49-F238E27FC236}">
                <a16:creationId xmlns:a16="http://schemas.microsoft.com/office/drawing/2014/main" id="{8682D5A5-A524-DEF4-9DF4-396D38E813E6}"/>
              </a:ext>
            </a:extLst>
          </p:cNvPr>
          <p:cNvSpPr/>
          <p:nvPr userDrawn="1"/>
        </p:nvSpPr>
        <p:spPr>
          <a:xfrm>
            <a:off x="1500939" y="9667633"/>
            <a:ext cx="7334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2E5C7F"/>
                </a:solidFill>
                <a:latin typeface="Arial Narrow" pitchFamily="34" charset="0"/>
                <a:ea typeface="Arial Narrow" pitchFamily="34" charset="-122"/>
                <a:cs typeface="Arial Narrow" pitchFamily="34" charset="-120"/>
              </a:rPr>
              <a:t>Content of this presentation is copyrightand responsibility of the author. Permission is required for re-use.</a:t>
            </a:r>
            <a:endParaRPr lang="en-US" sz="1500" dirty="0">
              <a:solidFill>
                <a:srgbClr val="2E5C7F"/>
              </a:solidFill>
            </a:endParaRP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CA6B783B-ED58-5F95-B652-B1E24B3249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1302954"/>
            <a:ext cx="11753850" cy="100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0" b="1" i="0">
                <a:solidFill>
                  <a:srgbClr val="D67337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TITLE OF THE SLIDE</a:t>
            </a:r>
          </a:p>
        </p:txBody>
      </p:sp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122B9CBE-1C42-53D2-040E-CE9FAADFC5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8750" y="9238766"/>
            <a:ext cx="5751513" cy="361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Name of the </a:t>
            </a:r>
            <a:r>
              <a:rPr lang="fr-FR" dirty="0" err="1"/>
              <a:t>presenter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662A4DF-CD04-426F-7F94-0589B8773B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8750" y="2590832"/>
            <a:ext cx="13802541" cy="42260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00"/>
              </a:lnSpc>
              <a:spcBef>
                <a:spcPts val="300"/>
              </a:spcBef>
              <a:buNone/>
              <a:defRPr sz="3750">
                <a:solidFill>
                  <a:srgbClr val="2E5C7F"/>
                </a:solidFill>
              </a:defRPr>
            </a:lvl1pPr>
          </a:lstStyle>
          <a:p>
            <a:r>
              <a:rPr lang="fr-CH" dirty="0">
                <a:effectLst/>
                <a:latin typeface="Arial Narrow" panose="020B0604020202020204" pitchFamily="34" charset="0"/>
              </a:rPr>
              <a:t>In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egestas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arcu</a:t>
            </a:r>
            <a:r>
              <a:rPr lang="fr-CH" dirty="0">
                <a:effectLst/>
                <a:latin typeface="Arial Narrow" panose="020B0604020202020204" pitchFamily="34" charset="0"/>
              </a:rPr>
              <a:t> ipsum,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tempus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arcu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porttitor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sit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amet</a:t>
            </a:r>
            <a:r>
              <a:rPr lang="fr-CH" dirty="0">
                <a:effectLst/>
                <a:latin typeface="Arial Narrow" panose="020B0604020202020204" pitchFamily="34" charset="0"/>
              </a:rPr>
              <a:t>. Cras non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sagittis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felis</a:t>
            </a:r>
            <a:r>
              <a:rPr lang="fr-CH" dirty="0">
                <a:effectLst/>
                <a:latin typeface="Arial Narrow" panose="020B0604020202020204" pitchFamily="34" charset="0"/>
              </a:rPr>
              <a:t>.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Phasellus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mauris</a:t>
            </a:r>
            <a:r>
              <a:rPr lang="fr-CH" dirty="0">
                <a:effectLst/>
                <a:latin typeface="Arial Narrow" panose="020B0604020202020204" pitchFamily="34" charset="0"/>
              </a:rPr>
              <a:t> massa,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ultrices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posuere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vulputate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eget</a:t>
            </a:r>
            <a:r>
              <a:rPr lang="fr-CH" dirty="0">
                <a:effectLst/>
                <a:latin typeface="Arial Narrow" panose="020B0604020202020204" pitchFamily="34" charset="0"/>
              </a:rPr>
              <a:t> nunc. Morbi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faucibus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odio</a:t>
            </a:r>
            <a:r>
              <a:rPr lang="fr-CH" dirty="0">
                <a:effectLst/>
                <a:latin typeface="Arial Narrow" panose="020B0604020202020204" pitchFamily="34" charset="0"/>
              </a:rPr>
              <a:t> non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orci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maximus</a:t>
            </a:r>
            <a:r>
              <a:rPr lang="fr-CH" dirty="0">
                <a:effectLst/>
                <a:latin typeface="Arial Narrow" panose="020B0604020202020204" pitchFamily="34" charset="0"/>
              </a:rPr>
              <a:t>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sed</a:t>
            </a:r>
            <a:r>
              <a:rPr lang="fr-CH" dirty="0">
                <a:effectLst/>
                <a:latin typeface="Arial Narrow" panose="020B0604020202020204" pitchFamily="34" charset="0"/>
              </a:rPr>
              <a:t> tristique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enim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sollicitudin</a:t>
            </a:r>
            <a:r>
              <a:rPr lang="fr-CH" dirty="0">
                <a:effectLst/>
                <a:latin typeface="Arial Narrow" panose="020B0604020202020204" pitchFamily="34" charset="0"/>
              </a:rPr>
              <a:t>.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Pellentesque</a:t>
            </a:r>
            <a:r>
              <a:rPr lang="fr-CH" dirty="0">
                <a:effectLst/>
                <a:latin typeface="Arial Narrow" panose="020B0604020202020204" pitchFamily="34" charset="0"/>
              </a:rPr>
              <a:t> habitant morbi tristique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senectus</a:t>
            </a:r>
            <a:r>
              <a:rPr lang="fr-CH" dirty="0">
                <a:effectLst/>
                <a:latin typeface="Arial Narrow" panose="020B0604020202020204" pitchFamily="34" charset="0"/>
              </a:rPr>
              <a:t> et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netus</a:t>
            </a:r>
            <a:r>
              <a:rPr lang="fr-CH" dirty="0">
                <a:effectLst/>
                <a:latin typeface="Arial Narrow" panose="020B0604020202020204" pitchFamily="34" charset="0"/>
              </a:rPr>
              <a:t> et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malesuada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fames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turpis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egestas</a:t>
            </a:r>
            <a:r>
              <a:rPr lang="fr-CH" dirty="0">
                <a:effectLst/>
                <a:latin typeface="Arial Narrow" panose="020B0604020202020204" pitchFamily="34" charset="0"/>
              </a:rPr>
              <a:t>.</a:t>
            </a:r>
          </a:p>
        </p:txBody>
      </p:sp>
      <p:pic>
        <p:nvPicPr>
          <p:cNvPr id="2" name="Group 2174">
            <a:extLst>
              <a:ext uri="{FF2B5EF4-FFF2-40B4-BE49-F238E27FC236}">
                <a16:creationId xmlns:a16="http://schemas.microsoft.com/office/drawing/2014/main" id="{8AFC0DB6-79AF-E1DE-0680-5996953FCB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68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t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CC-2025-BG">
            <a:extLst>
              <a:ext uri="{FF2B5EF4-FFF2-40B4-BE49-F238E27FC236}">
                <a16:creationId xmlns:a16="http://schemas.microsoft.com/office/drawing/2014/main" id="{58EC26FD-6637-7D19-50A6-F0C56777FB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53450" y="0"/>
            <a:ext cx="9734550" cy="10287000"/>
          </a:xfrm>
          <a:prstGeom prst="rect">
            <a:avLst/>
          </a:prstGeom>
        </p:spPr>
      </p:pic>
      <p:pic>
        <p:nvPicPr>
          <p:cNvPr id="4" name="Group">
            <a:extLst>
              <a:ext uri="{FF2B5EF4-FFF2-40B4-BE49-F238E27FC236}">
                <a16:creationId xmlns:a16="http://schemas.microsoft.com/office/drawing/2014/main" id="{2F02E77D-3DF6-12C9-8A44-2089FC39A6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573000" y="742950"/>
            <a:ext cx="5715000" cy="6715125"/>
          </a:xfrm>
          <a:prstGeom prst="rect">
            <a:avLst/>
          </a:prstGeom>
        </p:spPr>
      </p:pic>
      <p:pic>
        <p:nvPicPr>
          <p:cNvPr id="5" name="Rectangle 103" descr="preencoded.png">
            <a:extLst>
              <a:ext uri="{FF2B5EF4-FFF2-40B4-BE49-F238E27FC236}">
                <a16:creationId xmlns:a16="http://schemas.microsoft.com/office/drawing/2014/main" id="{9F26471C-C9F3-8640-BF06-98CE1C3088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7905750"/>
            <a:ext cx="18288000" cy="2381250"/>
          </a:xfrm>
          <a:prstGeom prst="rect">
            <a:avLst/>
          </a:prstGeom>
        </p:spPr>
      </p:pic>
      <p:pic>
        <p:nvPicPr>
          <p:cNvPr id="6" name="Vector" descr="preencoded.png">
            <a:extLst>
              <a:ext uri="{FF2B5EF4-FFF2-40B4-BE49-F238E27FC236}">
                <a16:creationId xmlns:a16="http://schemas.microsoft.com/office/drawing/2014/main" id="{DECB690C-9508-0AB1-FC0A-0ED3C8AE7B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4954250" y="4572000"/>
            <a:ext cx="3333750" cy="3333750"/>
          </a:xfrm>
          <a:prstGeom prst="rect">
            <a:avLst/>
          </a:prstGeom>
        </p:spPr>
      </p:pic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B8770D00-9A3D-B590-E43A-EBB0705010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1302954"/>
            <a:ext cx="11753850" cy="100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0" b="1" i="0">
                <a:solidFill>
                  <a:srgbClr val="D67337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TITLE OF THE SLIDE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8C07CF53-7102-7698-45AD-FEC93BBA11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8750" y="2565245"/>
            <a:ext cx="11753850" cy="673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5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4907DE55-5A58-6668-51F8-B90EDFC18A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8750" y="8836170"/>
            <a:ext cx="11753850" cy="5133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3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Notes</a:t>
            </a:r>
          </a:p>
        </p:txBody>
      </p:sp>
      <p:pic>
        <p:nvPicPr>
          <p:cNvPr id="11" name="Group 2174">
            <a:extLst>
              <a:ext uri="{FF2B5EF4-FFF2-40B4-BE49-F238E27FC236}">
                <a16:creationId xmlns:a16="http://schemas.microsoft.com/office/drawing/2014/main" id="{260B74A3-B0FF-B064-E3CF-2B7C2568A9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21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t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tangle 103" descr="preencoded.png">
            <a:extLst>
              <a:ext uri="{FF2B5EF4-FFF2-40B4-BE49-F238E27FC236}">
                <a16:creationId xmlns:a16="http://schemas.microsoft.com/office/drawing/2014/main" id="{A86E267B-4016-EA15-B036-B806ABD3C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7905750"/>
            <a:ext cx="18288000" cy="2381250"/>
          </a:xfrm>
          <a:prstGeom prst="rect">
            <a:avLst/>
          </a:prstGeom>
        </p:spPr>
      </p:pic>
      <p:pic>
        <p:nvPicPr>
          <p:cNvPr id="11" name="Vector" descr="preencoded.png">
            <a:extLst>
              <a:ext uri="{FF2B5EF4-FFF2-40B4-BE49-F238E27FC236}">
                <a16:creationId xmlns:a16="http://schemas.microsoft.com/office/drawing/2014/main" id="{4CC3EF63-9D3D-DF5E-B84F-AA4874523D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54250" y="4572000"/>
            <a:ext cx="3333750" cy="3333750"/>
          </a:xfrm>
          <a:prstGeom prst="rect">
            <a:avLst/>
          </a:prstGeom>
        </p:spPr>
      </p:pic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4907DE55-5A58-6668-51F8-B90EDFC18A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8750" y="8836170"/>
            <a:ext cx="11753850" cy="5133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3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Notes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927E9E9-6871-4A58-95EE-7F35DA67F9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1302954"/>
            <a:ext cx="11753850" cy="100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0" b="1" i="0">
                <a:solidFill>
                  <a:srgbClr val="D67337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TITLE OF THE SLIDE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89F3FCAC-40F8-3FB0-C227-8934B23A5C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8750" y="2565245"/>
            <a:ext cx="11753850" cy="673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5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064BAD-2098-A2EF-6E7C-A82E5FBE33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8750" y="3495665"/>
            <a:ext cx="13802541" cy="42260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00"/>
              </a:lnSpc>
              <a:spcBef>
                <a:spcPts val="300"/>
              </a:spcBef>
              <a:buNone/>
              <a:defRPr sz="3750">
                <a:solidFill>
                  <a:srgbClr val="2E5C7F"/>
                </a:solidFill>
              </a:defRPr>
            </a:lvl1pPr>
          </a:lstStyle>
          <a:p>
            <a:r>
              <a:rPr lang="fr-CH" dirty="0">
                <a:effectLst/>
                <a:latin typeface="Arial Narrow" panose="020B0604020202020204" pitchFamily="34" charset="0"/>
              </a:rPr>
              <a:t>In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egestas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arcu</a:t>
            </a:r>
            <a:r>
              <a:rPr lang="fr-CH" dirty="0">
                <a:effectLst/>
                <a:latin typeface="Arial Narrow" panose="020B0604020202020204" pitchFamily="34" charset="0"/>
              </a:rPr>
              <a:t> ipsum,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tempus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arcu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porttitor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sit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amet</a:t>
            </a:r>
            <a:r>
              <a:rPr lang="fr-CH" dirty="0">
                <a:effectLst/>
                <a:latin typeface="Arial Narrow" panose="020B0604020202020204" pitchFamily="34" charset="0"/>
              </a:rPr>
              <a:t>. Cras non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sagittis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felis</a:t>
            </a:r>
            <a:r>
              <a:rPr lang="fr-CH" dirty="0">
                <a:effectLst/>
                <a:latin typeface="Arial Narrow" panose="020B0604020202020204" pitchFamily="34" charset="0"/>
              </a:rPr>
              <a:t>.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Phasellus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mauris</a:t>
            </a:r>
            <a:r>
              <a:rPr lang="fr-CH" dirty="0">
                <a:effectLst/>
                <a:latin typeface="Arial Narrow" panose="020B0604020202020204" pitchFamily="34" charset="0"/>
              </a:rPr>
              <a:t> massa,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ultrices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posuere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vulputate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eget</a:t>
            </a:r>
            <a:r>
              <a:rPr lang="fr-CH" dirty="0">
                <a:effectLst/>
                <a:latin typeface="Arial Narrow" panose="020B0604020202020204" pitchFamily="34" charset="0"/>
              </a:rPr>
              <a:t> nunc. Morbi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faucibus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odio</a:t>
            </a:r>
            <a:r>
              <a:rPr lang="fr-CH" dirty="0">
                <a:effectLst/>
                <a:latin typeface="Arial Narrow" panose="020B0604020202020204" pitchFamily="34" charset="0"/>
              </a:rPr>
              <a:t> non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orci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maximus</a:t>
            </a:r>
            <a:r>
              <a:rPr lang="fr-CH" dirty="0">
                <a:effectLst/>
                <a:latin typeface="Arial Narrow" panose="020B0604020202020204" pitchFamily="34" charset="0"/>
              </a:rPr>
              <a:t>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sed</a:t>
            </a:r>
            <a:r>
              <a:rPr lang="fr-CH" dirty="0">
                <a:effectLst/>
                <a:latin typeface="Arial Narrow" panose="020B0604020202020204" pitchFamily="34" charset="0"/>
              </a:rPr>
              <a:t> tristique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enim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sollicitudin</a:t>
            </a:r>
            <a:r>
              <a:rPr lang="fr-CH" dirty="0">
                <a:effectLst/>
                <a:latin typeface="Arial Narrow" panose="020B0604020202020204" pitchFamily="34" charset="0"/>
              </a:rPr>
              <a:t>.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Pellentesque</a:t>
            </a:r>
            <a:r>
              <a:rPr lang="fr-CH" dirty="0">
                <a:effectLst/>
                <a:latin typeface="Arial Narrow" panose="020B0604020202020204" pitchFamily="34" charset="0"/>
              </a:rPr>
              <a:t> habitant morbi tristique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senectus</a:t>
            </a:r>
            <a:r>
              <a:rPr lang="fr-CH" dirty="0">
                <a:effectLst/>
                <a:latin typeface="Arial Narrow" panose="020B0604020202020204" pitchFamily="34" charset="0"/>
              </a:rPr>
              <a:t> et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netus</a:t>
            </a:r>
            <a:r>
              <a:rPr lang="fr-CH" dirty="0">
                <a:effectLst/>
                <a:latin typeface="Arial Narrow" panose="020B0604020202020204" pitchFamily="34" charset="0"/>
              </a:rPr>
              <a:t> et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malesuada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fames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turpis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egestas</a:t>
            </a:r>
            <a:r>
              <a:rPr lang="fr-CH" dirty="0">
                <a:effectLst/>
                <a:latin typeface="Arial Narrow" panose="020B0604020202020204" pitchFamily="34" charset="0"/>
              </a:rPr>
              <a:t>.</a:t>
            </a:r>
          </a:p>
        </p:txBody>
      </p:sp>
      <p:pic>
        <p:nvPicPr>
          <p:cNvPr id="4" name="Group 2174">
            <a:extLst>
              <a:ext uri="{FF2B5EF4-FFF2-40B4-BE49-F238E27FC236}">
                <a16:creationId xmlns:a16="http://schemas.microsoft.com/office/drawing/2014/main" id="{06584039-429D-25E9-DDF9-9C2E68074A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55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t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tangle 103" descr="preencoded.png">
            <a:extLst>
              <a:ext uri="{FF2B5EF4-FFF2-40B4-BE49-F238E27FC236}">
                <a16:creationId xmlns:a16="http://schemas.microsoft.com/office/drawing/2014/main" id="{F0D8525F-5DC8-B5D8-CDEE-5EE1459456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7905750"/>
            <a:ext cx="18288000" cy="2381250"/>
          </a:xfrm>
          <a:prstGeom prst="rect">
            <a:avLst/>
          </a:prstGeom>
        </p:spPr>
      </p:pic>
      <p:pic>
        <p:nvPicPr>
          <p:cNvPr id="6" name="Vector" descr="preencoded.png">
            <a:extLst>
              <a:ext uri="{FF2B5EF4-FFF2-40B4-BE49-F238E27FC236}">
                <a16:creationId xmlns:a16="http://schemas.microsoft.com/office/drawing/2014/main" id="{0036AE5F-6E91-D90D-A4A3-AE5AF56CA5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54250" y="4572000"/>
            <a:ext cx="3333750" cy="3333750"/>
          </a:xfrm>
          <a:prstGeom prst="rect">
            <a:avLst/>
          </a:prstGeom>
        </p:spPr>
      </p:pic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4907DE55-5A58-6668-51F8-B90EDFC18A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8750" y="8836170"/>
            <a:ext cx="11753850" cy="5133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3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Notes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927E9E9-6871-4A58-95EE-7F35DA67F9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1302954"/>
            <a:ext cx="11753850" cy="100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0" b="1" i="0">
                <a:solidFill>
                  <a:srgbClr val="D67337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TITLE OF THE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02F9B2-72BC-6E48-7DDB-A4226A4A8E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8750" y="2590832"/>
            <a:ext cx="13802541" cy="42260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00"/>
              </a:lnSpc>
              <a:spcBef>
                <a:spcPts val="300"/>
              </a:spcBef>
              <a:buNone/>
              <a:defRPr sz="3750">
                <a:solidFill>
                  <a:srgbClr val="2E5C7F"/>
                </a:solidFill>
              </a:defRPr>
            </a:lvl1pPr>
          </a:lstStyle>
          <a:p>
            <a:r>
              <a:rPr lang="fr-CH" dirty="0">
                <a:effectLst/>
                <a:latin typeface="Arial Narrow" panose="020B0604020202020204" pitchFamily="34" charset="0"/>
              </a:rPr>
              <a:t>In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egestas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arcu</a:t>
            </a:r>
            <a:r>
              <a:rPr lang="fr-CH" dirty="0">
                <a:effectLst/>
                <a:latin typeface="Arial Narrow" panose="020B0604020202020204" pitchFamily="34" charset="0"/>
              </a:rPr>
              <a:t> ipsum,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tempus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arcu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porttitor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sit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amet</a:t>
            </a:r>
            <a:r>
              <a:rPr lang="fr-CH" dirty="0">
                <a:effectLst/>
                <a:latin typeface="Arial Narrow" panose="020B0604020202020204" pitchFamily="34" charset="0"/>
              </a:rPr>
              <a:t>. Cras non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sagittis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felis</a:t>
            </a:r>
            <a:r>
              <a:rPr lang="fr-CH" dirty="0">
                <a:effectLst/>
                <a:latin typeface="Arial Narrow" panose="020B0604020202020204" pitchFamily="34" charset="0"/>
              </a:rPr>
              <a:t>.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Phasellus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mauris</a:t>
            </a:r>
            <a:r>
              <a:rPr lang="fr-CH" dirty="0">
                <a:effectLst/>
                <a:latin typeface="Arial Narrow" panose="020B0604020202020204" pitchFamily="34" charset="0"/>
              </a:rPr>
              <a:t> massa,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ultrices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posuere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vulputate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eget</a:t>
            </a:r>
            <a:r>
              <a:rPr lang="fr-CH" dirty="0">
                <a:effectLst/>
                <a:latin typeface="Arial Narrow" panose="020B0604020202020204" pitchFamily="34" charset="0"/>
              </a:rPr>
              <a:t> nunc. Morbi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faucibus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odio</a:t>
            </a:r>
            <a:r>
              <a:rPr lang="fr-CH" dirty="0">
                <a:effectLst/>
                <a:latin typeface="Arial Narrow" panose="020B0604020202020204" pitchFamily="34" charset="0"/>
              </a:rPr>
              <a:t> non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orci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maximus</a:t>
            </a:r>
            <a:r>
              <a:rPr lang="fr-CH" dirty="0">
                <a:effectLst/>
                <a:latin typeface="Arial Narrow" panose="020B0604020202020204" pitchFamily="34" charset="0"/>
              </a:rPr>
              <a:t>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sed</a:t>
            </a:r>
            <a:r>
              <a:rPr lang="fr-CH" dirty="0">
                <a:effectLst/>
                <a:latin typeface="Arial Narrow" panose="020B0604020202020204" pitchFamily="34" charset="0"/>
              </a:rPr>
              <a:t> tristique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enim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sollicitudin</a:t>
            </a:r>
            <a:r>
              <a:rPr lang="fr-CH" dirty="0">
                <a:effectLst/>
                <a:latin typeface="Arial Narrow" panose="020B0604020202020204" pitchFamily="34" charset="0"/>
              </a:rPr>
              <a:t>.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Pellentesque</a:t>
            </a:r>
            <a:r>
              <a:rPr lang="fr-CH" dirty="0">
                <a:effectLst/>
                <a:latin typeface="Arial Narrow" panose="020B0604020202020204" pitchFamily="34" charset="0"/>
              </a:rPr>
              <a:t> habitant morbi tristique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senectus</a:t>
            </a:r>
            <a:r>
              <a:rPr lang="fr-CH" dirty="0">
                <a:effectLst/>
                <a:latin typeface="Arial Narrow" panose="020B0604020202020204" pitchFamily="34" charset="0"/>
              </a:rPr>
              <a:t> et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netus</a:t>
            </a:r>
            <a:r>
              <a:rPr lang="fr-CH" dirty="0">
                <a:effectLst/>
                <a:latin typeface="Arial Narrow" panose="020B0604020202020204" pitchFamily="34" charset="0"/>
              </a:rPr>
              <a:t> et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malesuada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fames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turpis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egestas</a:t>
            </a:r>
            <a:r>
              <a:rPr lang="fr-CH" dirty="0">
                <a:effectLst/>
                <a:latin typeface="Arial Narrow" panose="020B0604020202020204" pitchFamily="34" charset="0"/>
              </a:rPr>
              <a:t>.</a:t>
            </a:r>
          </a:p>
        </p:txBody>
      </p:sp>
      <p:pic>
        <p:nvPicPr>
          <p:cNvPr id="2" name="Group 2174">
            <a:extLst>
              <a:ext uri="{FF2B5EF4-FFF2-40B4-BE49-F238E27FC236}">
                <a16:creationId xmlns:a16="http://schemas.microsoft.com/office/drawing/2014/main" id="{1A9BC58F-407B-6415-93CC-3632FBB91E2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08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tangle 696" descr="preencoded.png">
            <a:extLst>
              <a:ext uri="{FF2B5EF4-FFF2-40B4-BE49-F238E27FC236}">
                <a16:creationId xmlns:a16="http://schemas.microsoft.com/office/drawing/2014/main" id="{DF14D86F-CF4C-2212-8F15-FA3DF9F66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33016" y="3476141"/>
            <a:ext cx="8103891" cy="5541666"/>
          </a:xfrm>
          <a:prstGeom prst="rect">
            <a:avLst/>
          </a:prstGeom>
        </p:spPr>
      </p:pic>
      <p:pic>
        <p:nvPicPr>
          <p:cNvPr id="4" name="Rectangle 698" descr="preencoded.png">
            <a:extLst>
              <a:ext uri="{FF2B5EF4-FFF2-40B4-BE49-F238E27FC236}">
                <a16:creationId xmlns:a16="http://schemas.microsoft.com/office/drawing/2014/main" id="{98111DF9-F839-E3FA-EE82-6C03DB213F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19740" y="3476141"/>
            <a:ext cx="8075318" cy="5541666"/>
          </a:xfrm>
          <a:prstGeom prst="rect">
            <a:avLst/>
          </a:prstGeom>
        </p:spPr>
      </p:pic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BF606252-868B-CE68-5B32-B65236C96F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1302954"/>
            <a:ext cx="11753850" cy="100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0" b="1" i="0">
                <a:solidFill>
                  <a:srgbClr val="D67337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TITLE OF THE SLIDE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054B066B-B56A-AFB3-18F1-B5D77549F2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8750" y="2565245"/>
            <a:ext cx="11753850" cy="673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5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891966FF-F4DE-5287-4675-AFEEE0124E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2202" y="4046538"/>
            <a:ext cx="2854325" cy="549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Highlight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94FA36C6-457A-EAD6-C561-0FBD979D7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81173" y="4046538"/>
            <a:ext cx="2854325" cy="549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Highlight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0D993CF6-0CB3-4062-1497-3F984CA082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82788" y="4955708"/>
            <a:ext cx="6450012" cy="3413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225"/>
              </a:lnSpc>
              <a:spcBef>
                <a:spcPts val="0"/>
              </a:spcBef>
              <a:buNone/>
              <a:defRPr sz="300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In </a:t>
            </a:r>
            <a:r>
              <a:rPr lang="fr-FR" dirty="0" err="1"/>
              <a:t>egetas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ipsum,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tempus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Cras non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felis</a:t>
            </a:r>
            <a:r>
              <a:rPr lang="fr-FR" dirty="0"/>
              <a:t>. </a:t>
            </a:r>
            <a:r>
              <a:rPr lang="fr-FR" dirty="0" err="1"/>
              <a:t>Phasellus</a:t>
            </a:r>
            <a:r>
              <a:rPr lang="fr-FR" dirty="0"/>
              <a:t> </a:t>
            </a:r>
            <a:r>
              <a:rPr lang="fr-FR" dirty="0" err="1"/>
              <a:t>mauris</a:t>
            </a:r>
            <a:r>
              <a:rPr lang="fr-FR" dirty="0"/>
              <a:t> massa, </a:t>
            </a:r>
            <a:r>
              <a:rPr lang="fr-FR" dirty="0" err="1"/>
              <a:t>ultrices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, </a:t>
            </a:r>
            <a:r>
              <a:rPr lang="fr-FR" dirty="0" err="1"/>
              <a:t>vulputate</a:t>
            </a:r>
            <a:r>
              <a:rPr lang="fr-FR" dirty="0"/>
              <a:t> </a:t>
            </a:r>
            <a:r>
              <a:rPr lang="fr-FR" dirty="0" err="1"/>
              <a:t>eget</a:t>
            </a:r>
            <a:r>
              <a:rPr lang="fr-FR" dirty="0"/>
              <a:t> nunc. Morbi </a:t>
            </a:r>
            <a:r>
              <a:rPr lang="fr-FR" dirty="0" err="1"/>
              <a:t>faucibus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non </a:t>
            </a:r>
            <a:r>
              <a:rPr lang="fr-FR" dirty="0" err="1"/>
              <a:t>orci</a:t>
            </a:r>
            <a:r>
              <a:rPr lang="fr-FR" dirty="0"/>
              <a:t> </a:t>
            </a:r>
            <a:r>
              <a:rPr lang="fr-FR" dirty="0" err="1"/>
              <a:t>maximus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tristique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sollicitudin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.</a:t>
            </a:r>
          </a:p>
        </p:txBody>
      </p:sp>
      <p:sp>
        <p:nvSpPr>
          <p:cNvPr id="21" name="Espace réservé du texte 19">
            <a:extLst>
              <a:ext uri="{FF2B5EF4-FFF2-40B4-BE49-F238E27FC236}">
                <a16:creationId xmlns:a16="http://schemas.microsoft.com/office/drawing/2014/main" id="{64EFCDDE-CE79-4E0D-6D53-9EE79B9F73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85388" y="4955708"/>
            <a:ext cx="6450012" cy="3413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225"/>
              </a:lnSpc>
              <a:spcBef>
                <a:spcPts val="0"/>
              </a:spcBef>
              <a:buNone/>
              <a:defRPr sz="300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In </a:t>
            </a:r>
            <a:r>
              <a:rPr lang="fr-FR" dirty="0" err="1"/>
              <a:t>egetas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ipsum,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tempus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Cras non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felis</a:t>
            </a:r>
            <a:r>
              <a:rPr lang="fr-FR" dirty="0"/>
              <a:t>. </a:t>
            </a:r>
            <a:r>
              <a:rPr lang="fr-FR" dirty="0" err="1"/>
              <a:t>Phasellus</a:t>
            </a:r>
            <a:r>
              <a:rPr lang="fr-FR" dirty="0"/>
              <a:t> </a:t>
            </a:r>
            <a:r>
              <a:rPr lang="fr-FR" dirty="0" err="1"/>
              <a:t>mauris</a:t>
            </a:r>
            <a:r>
              <a:rPr lang="fr-FR" dirty="0"/>
              <a:t> massa, </a:t>
            </a:r>
            <a:r>
              <a:rPr lang="fr-FR" dirty="0" err="1"/>
              <a:t>ultrices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, </a:t>
            </a:r>
            <a:r>
              <a:rPr lang="fr-FR" dirty="0" err="1"/>
              <a:t>vulputate</a:t>
            </a:r>
            <a:r>
              <a:rPr lang="fr-FR" dirty="0"/>
              <a:t> </a:t>
            </a:r>
            <a:r>
              <a:rPr lang="fr-FR" dirty="0" err="1"/>
              <a:t>eget</a:t>
            </a:r>
            <a:r>
              <a:rPr lang="fr-FR" dirty="0"/>
              <a:t> nunc. Morbi </a:t>
            </a:r>
            <a:r>
              <a:rPr lang="fr-FR" dirty="0" err="1"/>
              <a:t>faucibus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non </a:t>
            </a:r>
            <a:r>
              <a:rPr lang="fr-FR" dirty="0" err="1"/>
              <a:t>orci</a:t>
            </a:r>
            <a:r>
              <a:rPr lang="fr-FR" dirty="0"/>
              <a:t> </a:t>
            </a:r>
            <a:r>
              <a:rPr lang="fr-FR" dirty="0" err="1"/>
              <a:t>maximus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tristique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sollicitudin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.</a:t>
            </a:r>
          </a:p>
        </p:txBody>
      </p:sp>
      <p:pic>
        <p:nvPicPr>
          <p:cNvPr id="5" name="Group 2174">
            <a:extLst>
              <a:ext uri="{FF2B5EF4-FFF2-40B4-BE49-F238E27FC236}">
                <a16:creationId xmlns:a16="http://schemas.microsoft.com/office/drawing/2014/main" id="{21AC3627-A0C2-D609-5FEB-140E3BD3D9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46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3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696" descr="preencoded.png">
            <a:extLst>
              <a:ext uri="{FF2B5EF4-FFF2-40B4-BE49-F238E27FC236}">
                <a16:creationId xmlns:a16="http://schemas.microsoft.com/office/drawing/2014/main" id="{14E6B72B-41A5-ACA3-75ED-67B4B2ACAF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33015" y="3476141"/>
            <a:ext cx="5398793" cy="5541666"/>
          </a:xfrm>
          <a:prstGeom prst="rect">
            <a:avLst/>
          </a:prstGeom>
        </p:spPr>
      </p:pic>
      <p:pic>
        <p:nvPicPr>
          <p:cNvPr id="7" name="Rectangle 698" descr="preencoded.png">
            <a:extLst>
              <a:ext uri="{FF2B5EF4-FFF2-40B4-BE49-F238E27FC236}">
                <a16:creationId xmlns:a16="http://schemas.microsoft.com/office/drawing/2014/main" id="{B79581A2-B761-A943-2B40-DC38F9740B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14640" y="3476141"/>
            <a:ext cx="5398793" cy="5541666"/>
          </a:xfrm>
          <a:prstGeom prst="rect">
            <a:avLst/>
          </a:prstGeom>
        </p:spPr>
      </p:pic>
      <p:pic>
        <p:nvPicPr>
          <p:cNvPr id="8" name="Rectangle 699" descr="preencoded.png">
            <a:extLst>
              <a:ext uri="{FF2B5EF4-FFF2-40B4-BE49-F238E27FC236}">
                <a16:creationId xmlns:a16="http://schemas.microsoft.com/office/drawing/2014/main" id="{001EAF8E-C646-7362-ADB3-420721B61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096265" y="3476141"/>
            <a:ext cx="5398793" cy="5541666"/>
          </a:xfrm>
          <a:prstGeom prst="rect">
            <a:avLst/>
          </a:prstGeom>
        </p:spPr>
      </p:pic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F5BD7170-E0D6-AB2A-1371-E5D5AD4AF1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1302954"/>
            <a:ext cx="11753850" cy="100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0" b="1" i="0">
                <a:solidFill>
                  <a:srgbClr val="D67337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TITLE OF THE SLIDE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A79E7DB9-CB4C-F321-B9B7-DFA2A00B8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8750" y="2565245"/>
            <a:ext cx="11753850" cy="673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5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5" name="Espace réservé du texte 13">
            <a:extLst>
              <a:ext uri="{FF2B5EF4-FFF2-40B4-BE49-F238E27FC236}">
                <a16:creationId xmlns:a16="http://schemas.microsoft.com/office/drawing/2014/main" id="{0CB50EB5-4C97-0C4C-BA6E-BAAC9614C2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82202" y="4046538"/>
            <a:ext cx="2854325" cy="549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Highlight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DED5B439-DF92-33EC-2B7E-A138EEC737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67588" y="4046538"/>
            <a:ext cx="2854325" cy="549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Highlight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6E30527B-6AF1-DE4B-B184-0BF062471F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51802" y="4046538"/>
            <a:ext cx="2854325" cy="549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Highlight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8" name="Espace réservé du texte 19">
            <a:extLst>
              <a:ext uri="{FF2B5EF4-FFF2-40B4-BE49-F238E27FC236}">
                <a16:creationId xmlns:a16="http://schemas.microsoft.com/office/drawing/2014/main" id="{E6E579B9-C0B2-3776-B831-410D1E841B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82788" y="4961656"/>
            <a:ext cx="4090480" cy="34123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225"/>
              </a:lnSpc>
              <a:spcBef>
                <a:spcPts val="0"/>
              </a:spcBef>
              <a:buNone/>
              <a:defRPr sz="300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In </a:t>
            </a:r>
            <a:r>
              <a:rPr lang="fr-FR" dirty="0" err="1"/>
              <a:t>egetas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ipsum,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tempus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Cras non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felis</a:t>
            </a:r>
            <a:r>
              <a:rPr lang="fr-FR" dirty="0"/>
              <a:t>. </a:t>
            </a:r>
            <a:r>
              <a:rPr lang="fr-FR" dirty="0" err="1"/>
              <a:t>Phasellus</a:t>
            </a:r>
            <a:r>
              <a:rPr lang="fr-FR" dirty="0"/>
              <a:t> </a:t>
            </a:r>
            <a:r>
              <a:rPr lang="fr-FR" dirty="0" err="1"/>
              <a:t>mauris</a:t>
            </a:r>
            <a:r>
              <a:rPr lang="fr-FR" dirty="0"/>
              <a:t> massa, </a:t>
            </a:r>
            <a:r>
              <a:rPr lang="fr-FR" dirty="0" err="1"/>
              <a:t>ultrices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 </a:t>
            </a:r>
            <a:r>
              <a:rPr lang="fr-FR" dirty="0" err="1"/>
              <a:t>acebe</a:t>
            </a:r>
            <a:r>
              <a:rPr lang="fr-FR" dirty="0"/>
              <a:t>, </a:t>
            </a:r>
            <a:r>
              <a:rPr lang="fr-FR" dirty="0" err="1"/>
              <a:t>vulputate</a:t>
            </a:r>
            <a:r>
              <a:rPr lang="fr-FR" dirty="0"/>
              <a:t> </a:t>
            </a:r>
            <a:r>
              <a:rPr lang="fr-FR" dirty="0" err="1"/>
              <a:t>eget</a:t>
            </a:r>
            <a:r>
              <a:rPr lang="fr-FR" dirty="0"/>
              <a:t> nunc areas </a:t>
            </a:r>
            <a:r>
              <a:rPr lang="fr-FR" dirty="0" err="1"/>
              <a:t>tumic</a:t>
            </a:r>
            <a:endParaRPr lang="fr-FR" dirty="0"/>
          </a:p>
        </p:txBody>
      </p:sp>
      <p:sp>
        <p:nvSpPr>
          <p:cNvPr id="19" name="Espace réservé du texte 19">
            <a:extLst>
              <a:ext uri="{FF2B5EF4-FFF2-40B4-BE49-F238E27FC236}">
                <a16:creationId xmlns:a16="http://schemas.microsoft.com/office/drawing/2014/main" id="{036B93E1-AE58-0B3C-F2FA-3A4EC30962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67588" y="4961656"/>
            <a:ext cx="4090480" cy="34123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225"/>
              </a:lnSpc>
              <a:spcBef>
                <a:spcPts val="0"/>
              </a:spcBef>
              <a:buNone/>
              <a:defRPr sz="300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In </a:t>
            </a:r>
            <a:r>
              <a:rPr lang="fr-FR" dirty="0" err="1"/>
              <a:t>egetas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ipsum,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tempus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Cras non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felis</a:t>
            </a:r>
            <a:r>
              <a:rPr lang="fr-FR" dirty="0"/>
              <a:t>. </a:t>
            </a:r>
            <a:r>
              <a:rPr lang="fr-FR" dirty="0" err="1"/>
              <a:t>Phasellus</a:t>
            </a:r>
            <a:r>
              <a:rPr lang="fr-FR" dirty="0"/>
              <a:t> </a:t>
            </a:r>
            <a:r>
              <a:rPr lang="fr-FR" dirty="0" err="1"/>
              <a:t>mauris</a:t>
            </a:r>
            <a:r>
              <a:rPr lang="fr-FR" dirty="0"/>
              <a:t> massa, </a:t>
            </a:r>
            <a:r>
              <a:rPr lang="fr-FR" dirty="0" err="1"/>
              <a:t>ultrices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 </a:t>
            </a:r>
            <a:r>
              <a:rPr lang="fr-FR" dirty="0" err="1"/>
              <a:t>acebe</a:t>
            </a:r>
            <a:r>
              <a:rPr lang="fr-FR" dirty="0"/>
              <a:t>, </a:t>
            </a:r>
            <a:r>
              <a:rPr lang="fr-FR" dirty="0" err="1"/>
              <a:t>vulputate</a:t>
            </a:r>
            <a:r>
              <a:rPr lang="fr-FR" dirty="0"/>
              <a:t> </a:t>
            </a:r>
            <a:r>
              <a:rPr lang="fr-FR" dirty="0" err="1"/>
              <a:t>eget</a:t>
            </a:r>
            <a:r>
              <a:rPr lang="fr-FR" dirty="0"/>
              <a:t> nunc areas </a:t>
            </a:r>
            <a:r>
              <a:rPr lang="fr-FR" dirty="0" err="1"/>
              <a:t>tumic</a:t>
            </a:r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EDF1A7C-3C25-F94F-A8CA-C8B8348645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52388" y="4961656"/>
            <a:ext cx="4090480" cy="34123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225"/>
              </a:lnSpc>
              <a:spcBef>
                <a:spcPts val="0"/>
              </a:spcBef>
              <a:buNone/>
              <a:defRPr sz="300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In </a:t>
            </a:r>
            <a:r>
              <a:rPr lang="fr-FR" dirty="0" err="1"/>
              <a:t>egetas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ipsum,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tempus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Cras non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felis</a:t>
            </a:r>
            <a:r>
              <a:rPr lang="fr-FR" dirty="0"/>
              <a:t>. </a:t>
            </a:r>
            <a:r>
              <a:rPr lang="fr-FR" dirty="0" err="1"/>
              <a:t>Phasellus</a:t>
            </a:r>
            <a:r>
              <a:rPr lang="fr-FR" dirty="0"/>
              <a:t> </a:t>
            </a:r>
            <a:r>
              <a:rPr lang="fr-FR" dirty="0" err="1"/>
              <a:t>mauris</a:t>
            </a:r>
            <a:r>
              <a:rPr lang="fr-FR" dirty="0"/>
              <a:t> massa, </a:t>
            </a:r>
            <a:r>
              <a:rPr lang="fr-FR" dirty="0" err="1"/>
              <a:t>ultrices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 </a:t>
            </a:r>
            <a:r>
              <a:rPr lang="fr-FR" dirty="0" err="1"/>
              <a:t>acebe</a:t>
            </a:r>
            <a:r>
              <a:rPr lang="fr-FR" dirty="0"/>
              <a:t>, </a:t>
            </a:r>
            <a:r>
              <a:rPr lang="fr-FR" dirty="0" err="1"/>
              <a:t>vulputate</a:t>
            </a:r>
            <a:r>
              <a:rPr lang="fr-FR" dirty="0"/>
              <a:t> </a:t>
            </a:r>
            <a:r>
              <a:rPr lang="fr-FR" dirty="0" err="1"/>
              <a:t>eget</a:t>
            </a:r>
            <a:r>
              <a:rPr lang="fr-FR" dirty="0"/>
              <a:t> nunc areas </a:t>
            </a:r>
            <a:r>
              <a:rPr lang="fr-FR" dirty="0" err="1"/>
              <a:t>tumic</a:t>
            </a:r>
            <a:endParaRPr lang="fr-FR" dirty="0"/>
          </a:p>
        </p:txBody>
      </p:sp>
      <p:pic>
        <p:nvPicPr>
          <p:cNvPr id="9" name="Group 2174">
            <a:extLst>
              <a:ext uri="{FF2B5EF4-FFF2-40B4-BE49-F238E27FC236}">
                <a16:creationId xmlns:a16="http://schemas.microsoft.com/office/drawing/2014/main" id="{CE095DEC-1B94-59F7-FC5B-7E819129F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77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4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tangle 696" descr="preencoded.png">
            <a:extLst>
              <a:ext uri="{FF2B5EF4-FFF2-40B4-BE49-F238E27FC236}">
                <a16:creationId xmlns:a16="http://schemas.microsoft.com/office/drawing/2014/main" id="{35713A3E-8338-3832-D2F8-99162E93A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33015" y="3476141"/>
            <a:ext cx="4055768" cy="5541666"/>
          </a:xfrm>
          <a:prstGeom prst="rect">
            <a:avLst/>
          </a:prstGeom>
        </p:spPr>
      </p:pic>
      <p:pic>
        <p:nvPicPr>
          <p:cNvPr id="4" name="Rectangle 698" descr="preencoded.png">
            <a:extLst>
              <a:ext uri="{FF2B5EF4-FFF2-40B4-BE49-F238E27FC236}">
                <a16:creationId xmlns:a16="http://schemas.microsoft.com/office/drawing/2014/main" id="{A3201612-0137-CFE5-ACD0-F6D3A7B9CF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71615" y="3476141"/>
            <a:ext cx="4046243" cy="5541666"/>
          </a:xfrm>
          <a:prstGeom prst="rect">
            <a:avLst/>
          </a:prstGeom>
        </p:spPr>
      </p:pic>
      <p:pic>
        <p:nvPicPr>
          <p:cNvPr id="9" name="Rectangle 699" descr="preencoded.png">
            <a:extLst>
              <a:ext uri="{FF2B5EF4-FFF2-40B4-BE49-F238E27FC236}">
                <a16:creationId xmlns:a16="http://schemas.microsoft.com/office/drawing/2014/main" id="{6FFD498A-5450-B8A0-7B06-62632DB1A6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00690" y="3476141"/>
            <a:ext cx="4055768" cy="5541666"/>
          </a:xfrm>
          <a:prstGeom prst="rect">
            <a:avLst/>
          </a:prstGeom>
        </p:spPr>
      </p:pic>
      <p:pic>
        <p:nvPicPr>
          <p:cNvPr id="10" name="Rectangle 700" descr="preencoded.png">
            <a:extLst>
              <a:ext uri="{FF2B5EF4-FFF2-40B4-BE49-F238E27FC236}">
                <a16:creationId xmlns:a16="http://schemas.microsoft.com/office/drawing/2014/main" id="{66BC347A-CC7A-4F11-253E-B1BE3FE44C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439291" y="3476141"/>
            <a:ext cx="4055766" cy="5541666"/>
          </a:xfrm>
          <a:prstGeom prst="rect">
            <a:avLst/>
          </a:prstGeom>
        </p:spPr>
      </p:pic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7429F68F-5D14-F26F-E264-41722264B2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1302954"/>
            <a:ext cx="11753850" cy="100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0" b="1" i="0">
                <a:solidFill>
                  <a:srgbClr val="D67337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TITLE OF THE SLIDE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E730DA00-F28D-CA62-589B-76B0A7E185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8750" y="2565245"/>
            <a:ext cx="11753850" cy="673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5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5" name="Espace réservé du texte 13">
            <a:extLst>
              <a:ext uri="{FF2B5EF4-FFF2-40B4-BE49-F238E27FC236}">
                <a16:creationId xmlns:a16="http://schemas.microsoft.com/office/drawing/2014/main" id="{10B7B05B-C00A-FE31-1061-2E9D1803E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6326" y="4046538"/>
            <a:ext cx="2854325" cy="549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Highlight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B81CACF7-4A3A-433C-C60C-7B54E9C372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80920" y="4046538"/>
            <a:ext cx="2854325" cy="549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Highlight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A874F513-74DA-BB0E-40C6-719B5F4435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4002" y="4046538"/>
            <a:ext cx="2854325" cy="549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Highlight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46BDF5F4-0624-6854-4C77-093D1C4DA4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100660" y="4046538"/>
            <a:ext cx="2854325" cy="549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Highlight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2" name="Espace réservé du texte 19">
            <a:extLst>
              <a:ext uri="{FF2B5EF4-FFF2-40B4-BE49-F238E27FC236}">
                <a16:creationId xmlns:a16="http://schemas.microsoft.com/office/drawing/2014/main" id="{951C36F2-2C67-D1A5-9F11-D511267CF0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82788" y="4961656"/>
            <a:ext cx="2854325" cy="34123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225"/>
              </a:lnSpc>
              <a:spcBef>
                <a:spcPts val="0"/>
              </a:spcBef>
              <a:buNone/>
              <a:defRPr sz="300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In </a:t>
            </a:r>
            <a:r>
              <a:rPr lang="fr-FR" dirty="0" err="1"/>
              <a:t>egetas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ipsum,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tempus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Cras non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felis</a:t>
            </a:r>
            <a:r>
              <a:rPr lang="fr-FR" dirty="0"/>
              <a:t>. </a:t>
            </a:r>
            <a:r>
              <a:rPr lang="fr-FR" dirty="0" err="1"/>
              <a:t>Phasellus</a:t>
            </a:r>
            <a:r>
              <a:rPr lang="fr-FR" dirty="0"/>
              <a:t> </a:t>
            </a:r>
            <a:r>
              <a:rPr lang="fr-FR" dirty="0" err="1"/>
              <a:t>mauris</a:t>
            </a:r>
            <a:r>
              <a:rPr lang="fr-FR" dirty="0"/>
              <a:t> massa, </a:t>
            </a:r>
            <a:r>
              <a:rPr lang="fr-FR" dirty="0" err="1"/>
              <a:t>ultrices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 </a:t>
            </a:r>
            <a:r>
              <a:rPr lang="fr-FR" dirty="0" err="1"/>
              <a:t>acebe</a:t>
            </a:r>
            <a:r>
              <a:rPr lang="fr-FR" dirty="0"/>
              <a:t>.</a:t>
            </a:r>
          </a:p>
        </p:txBody>
      </p:sp>
      <p:sp>
        <p:nvSpPr>
          <p:cNvPr id="23" name="Espace réservé du texte 19">
            <a:extLst>
              <a:ext uri="{FF2B5EF4-FFF2-40B4-BE49-F238E27FC236}">
                <a16:creationId xmlns:a16="http://schemas.microsoft.com/office/drawing/2014/main" id="{B48920DA-64FD-51C1-F3EA-0662B3C71B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70588" y="4961656"/>
            <a:ext cx="2854325" cy="34123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225"/>
              </a:lnSpc>
              <a:spcBef>
                <a:spcPts val="0"/>
              </a:spcBef>
              <a:buNone/>
              <a:defRPr sz="300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In </a:t>
            </a:r>
            <a:r>
              <a:rPr lang="fr-FR" dirty="0" err="1"/>
              <a:t>egetas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ipsum,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tempus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Cras non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felis</a:t>
            </a:r>
            <a:r>
              <a:rPr lang="fr-FR" dirty="0"/>
              <a:t>. </a:t>
            </a:r>
            <a:r>
              <a:rPr lang="fr-FR" dirty="0" err="1"/>
              <a:t>Phasellus</a:t>
            </a:r>
            <a:r>
              <a:rPr lang="fr-FR" dirty="0"/>
              <a:t> </a:t>
            </a:r>
            <a:r>
              <a:rPr lang="fr-FR" dirty="0" err="1"/>
              <a:t>mauris</a:t>
            </a:r>
            <a:r>
              <a:rPr lang="fr-FR" dirty="0"/>
              <a:t> massa, </a:t>
            </a:r>
            <a:r>
              <a:rPr lang="fr-FR" dirty="0" err="1"/>
              <a:t>ultrices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 </a:t>
            </a:r>
            <a:r>
              <a:rPr lang="fr-FR" dirty="0" err="1"/>
              <a:t>acebe</a:t>
            </a:r>
            <a:r>
              <a:rPr lang="fr-FR" dirty="0"/>
              <a:t>.</a:t>
            </a:r>
          </a:p>
        </p:txBody>
      </p:sp>
      <p:sp>
        <p:nvSpPr>
          <p:cNvPr id="24" name="Espace réservé du texte 19">
            <a:extLst>
              <a:ext uri="{FF2B5EF4-FFF2-40B4-BE49-F238E27FC236}">
                <a16:creationId xmlns:a16="http://schemas.microsoft.com/office/drawing/2014/main" id="{C86782AB-3DE4-41EF-0085-36C12E6FE78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34002" y="4961656"/>
            <a:ext cx="2854325" cy="34123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225"/>
              </a:lnSpc>
              <a:spcBef>
                <a:spcPts val="0"/>
              </a:spcBef>
              <a:buNone/>
              <a:defRPr sz="300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In </a:t>
            </a:r>
            <a:r>
              <a:rPr lang="fr-FR" dirty="0" err="1"/>
              <a:t>egetas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ipsum,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tempus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Cras non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felis</a:t>
            </a:r>
            <a:r>
              <a:rPr lang="fr-FR" dirty="0"/>
              <a:t>. </a:t>
            </a:r>
            <a:r>
              <a:rPr lang="fr-FR" dirty="0" err="1"/>
              <a:t>Phasellus</a:t>
            </a:r>
            <a:r>
              <a:rPr lang="fr-FR" dirty="0"/>
              <a:t> </a:t>
            </a:r>
            <a:r>
              <a:rPr lang="fr-FR" dirty="0" err="1"/>
              <a:t>mauris</a:t>
            </a:r>
            <a:r>
              <a:rPr lang="fr-FR" dirty="0"/>
              <a:t> massa, </a:t>
            </a:r>
            <a:r>
              <a:rPr lang="fr-FR" dirty="0" err="1"/>
              <a:t>ultrices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 </a:t>
            </a:r>
            <a:r>
              <a:rPr lang="fr-FR" dirty="0" err="1"/>
              <a:t>acebe</a:t>
            </a:r>
            <a:r>
              <a:rPr lang="fr-FR" dirty="0"/>
              <a:t>.</a:t>
            </a:r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619C98E3-7336-C315-109D-5F8A92924C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100659" y="4961656"/>
            <a:ext cx="2854325" cy="34123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225"/>
              </a:lnSpc>
              <a:spcBef>
                <a:spcPts val="0"/>
              </a:spcBef>
              <a:buNone/>
              <a:defRPr sz="300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In </a:t>
            </a:r>
            <a:r>
              <a:rPr lang="fr-FR" dirty="0" err="1"/>
              <a:t>egetas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ipsum,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tempus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Cras non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felis</a:t>
            </a:r>
            <a:r>
              <a:rPr lang="fr-FR" dirty="0"/>
              <a:t>. </a:t>
            </a:r>
            <a:r>
              <a:rPr lang="fr-FR" dirty="0" err="1"/>
              <a:t>Phasellus</a:t>
            </a:r>
            <a:r>
              <a:rPr lang="fr-FR" dirty="0"/>
              <a:t> </a:t>
            </a:r>
            <a:r>
              <a:rPr lang="fr-FR" dirty="0" err="1"/>
              <a:t>mauris</a:t>
            </a:r>
            <a:r>
              <a:rPr lang="fr-FR" dirty="0"/>
              <a:t> massa, </a:t>
            </a:r>
            <a:r>
              <a:rPr lang="fr-FR" dirty="0" err="1"/>
              <a:t>ultrices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 </a:t>
            </a:r>
            <a:r>
              <a:rPr lang="fr-FR" dirty="0" err="1"/>
              <a:t>acebe</a:t>
            </a:r>
            <a:r>
              <a:rPr lang="fr-FR" dirty="0"/>
              <a:t>.</a:t>
            </a:r>
          </a:p>
        </p:txBody>
      </p:sp>
      <p:pic>
        <p:nvPicPr>
          <p:cNvPr id="8" name="Group 2174">
            <a:extLst>
              <a:ext uri="{FF2B5EF4-FFF2-40B4-BE49-F238E27FC236}">
                <a16:creationId xmlns:a16="http://schemas.microsoft.com/office/drawing/2014/main" id="{ADB7ED0F-2D13-8EF5-B370-87BD411552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03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B3D7B806-E031-C392-6C31-9E5AC341D1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1302954"/>
            <a:ext cx="11131134" cy="100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0" b="1" i="0">
                <a:solidFill>
                  <a:srgbClr val="D67337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VISUAL ELEMENTS</a:t>
            </a:r>
          </a:p>
        </p:txBody>
      </p:sp>
      <p:pic>
        <p:nvPicPr>
          <p:cNvPr id="159" name="Image 158">
            <a:extLst>
              <a:ext uri="{FF2B5EF4-FFF2-40B4-BE49-F238E27FC236}">
                <a16:creationId xmlns:a16="http://schemas.microsoft.com/office/drawing/2014/main" id="{47A9378E-D721-1D4C-240D-78AD5524AE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31709" y="6942299"/>
            <a:ext cx="557571" cy="567528"/>
          </a:xfrm>
          <a:prstGeom prst="rect">
            <a:avLst/>
          </a:prstGeom>
        </p:spPr>
      </p:pic>
      <p:pic>
        <p:nvPicPr>
          <p:cNvPr id="160" name="Image 159">
            <a:extLst>
              <a:ext uri="{FF2B5EF4-FFF2-40B4-BE49-F238E27FC236}">
                <a16:creationId xmlns:a16="http://schemas.microsoft.com/office/drawing/2014/main" id="{ABF82A54-F43B-479E-D906-DCB024079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403323" y="6927475"/>
            <a:ext cx="557571" cy="567528"/>
          </a:xfrm>
          <a:prstGeom prst="rect">
            <a:avLst/>
          </a:prstGeom>
        </p:spPr>
      </p:pic>
      <p:pic>
        <p:nvPicPr>
          <p:cNvPr id="161" name="Image 160">
            <a:extLst>
              <a:ext uri="{FF2B5EF4-FFF2-40B4-BE49-F238E27FC236}">
                <a16:creationId xmlns:a16="http://schemas.microsoft.com/office/drawing/2014/main" id="{88B540B4-264D-A5E9-CE65-85B4972BF3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429995" y="6927576"/>
            <a:ext cx="557571" cy="567528"/>
          </a:xfrm>
          <a:prstGeom prst="rect">
            <a:avLst/>
          </a:prstGeom>
        </p:spPr>
      </p:pic>
      <p:pic>
        <p:nvPicPr>
          <p:cNvPr id="162" name="Image 161">
            <a:extLst>
              <a:ext uri="{FF2B5EF4-FFF2-40B4-BE49-F238E27FC236}">
                <a16:creationId xmlns:a16="http://schemas.microsoft.com/office/drawing/2014/main" id="{FBD157B8-E399-AB1C-DAFC-C37BFF26F17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958363" y="6034392"/>
            <a:ext cx="557571" cy="567528"/>
          </a:xfrm>
          <a:prstGeom prst="rect">
            <a:avLst/>
          </a:prstGeom>
        </p:spPr>
      </p:pic>
      <p:pic>
        <p:nvPicPr>
          <p:cNvPr id="163" name="Image 162">
            <a:extLst>
              <a:ext uri="{FF2B5EF4-FFF2-40B4-BE49-F238E27FC236}">
                <a16:creationId xmlns:a16="http://schemas.microsoft.com/office/drawing/2014/main" id="{28A3C032-6B8E-0ACD-ECA2-0D9B15AE4C0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945280" y="5965581"/>
            <a:ext cx="557571" cy="567528"/>
          </a:xfrm>
          <a:prstGeom prst="rect">
            <a:avLst/>
          </a:prstGeom>
        </p:spPr>
      </p:pic>
      <p:pic>
        <p:nvPicPr>
          <p:cNvPr id="164" name="Image 163">
            <a:extLst>
              <a:ext uri="{FF2B5EF4-FFF2-40B4-BE49-F238E27FC236}">
                <a16:creationId xmlns:a16="http://schemas.microsoft.com/office/drawing/2014/main" id="{8E98FCFB-8909-F2E9-D645-6FADCA1706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0067693" y="5988408"/>
            <a:ext cx="557571" cy="567528"/>
          </a:xfrm>
          <a:prstGeom prst="rect">
            <a:avLst/>
          </a:prstGeom>
        </p:spPr>
      </p:pic>
      <p:pic>
        <p:nvPicPr>
          <p:cNvPr id="165" name="Image 164">
            <a:extLst>
              <a:ext uri="{FF2B5EF4-FFF2-40B4-BE49-F238E27FC236}">
                <a16:creationId xmlns:a16="http://schemas.microsoft.com/office/drawing/2014/main" id="{5A3D204A-EBEF-8B7E-577D-AD77C19E65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9129523" y="6023366"/>
            <a:ext cx="557571" cy="567528"/>
          </a:xfrm>
          <a:prstGeom prst="rect">
            <a:avLst/>
          </a:prstGeom>
        </p:spPr>
      </p:pic>
      <p:pic>
        <p:nvPicPr>
          <p:cNvPr id="166" name="Image 165">
            <a:extLst>
              <a:ext uri="{FF2B5EF4-FFF2-40B4-BE49-F238E27FC236}">
                <a16:creationId xmlns:a16="http://schemas.microsoft.com/office/drawing/2014/main" id="{AF1EEE89-D414-B303-53C3-491D614CE17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7210357" y="6048769"/>
            <a:ext cx="557571" cy="567528"/>
          </a:xfrm>
          <a:prstGeom prst="rect">
            <a:avLst/>
          </a:prstGeom>
        </p:spPr>
      </p:pic>
      <p:pic>
        <p:nvPicPr>
          <p:cNvPr id="167" name="Image 166">
            <a:extLst>
              <a:ext uri="{FF2B5EF4-FFF2-40B4-BE49-F238E27FC236}">
                <a16:creationId xmlns:a16="http://schemas.microsoft.com/office/drawing/2014/main" id="{C11E5DB6-3BAB-51BA-D589-7BF16458736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6233802" y="5999581"/>
            <a:ext cx="557571" cy="567528"/>
          </a:xfrm>
          <a:prstGeom prst="rect">
            <a:avLst/>
          </a:prstGeom>
        </p:spPr>
      </p:pic>
      <p:pic>
        <p:nvPicPr>
          <p:cNvPr id="168" name="Image 167">
            <a:extLst>
              <a:ext uri="{FF2B5EF4-FFF2-40B4-BE49-F238E27FC236}">
                <a16:creationId xmlns:a16="http://schemas.microsoft.com/office/drawing/2014/main" id="{C0E9A6ED-B594-AFAB-FA5A-8CCAE9D2594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5255035" y="5986279"/>
            <a:ext cx="557571" cy="567528"/>
          </a:xfrm>
          <a:prstGeom prst="rect">
            <a:avLst/>
          </a:prstGeom>
        </p:spPr>
      </p:pic>
      <p:pic>
        <p:nvPicPr>
          <p:cNvPr id="169" name="Image 168">
            <a:extLst>
              <a:ext uri="{FF2B5EF4-FFF2-40B4-BE49-F238E27FC236}">
                <a16:creationId xmlns:a16="http://schemas.microsoft.com/office/drawing/2014/main" id="{C577F0DC-C329-B753-052B-8D9415FC73E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4269539" y="5986279"/>
            <a:ext cx="557571" cy="567528"/>
          </a:xfrm>
          <a:prstGeom prst="rect">
            <a:avLst/>
          </a:prstGeom>
        </p:spPr>
      </p:pic>
      <p:pic>
        <p:nvPicPr>
          <p:cNvPr id="170" name="Image 169">
            <a:extLst>
              <a:ext uri="{FF2B5EF4-FFF2-40B4-BE49-F238E27FC236}">
                <a16:creationId xmlns:a16="http://schemas.microsoft.com/office/drawing/2014/main" id="{75AD8A3E-17AD-BBE8-6F9C-B45288C6780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3331709" y="5986279"/>
            <a:ext cx="557571" cy="567528"/>
          </a:xfrm>
          <a:prstGeom prst="rect">
            <a:avLst/>
          </a:prstGeom>
        </p:spPr>
      </p:pic>
      <p:pic>
        <p:nvPicPr>
          <p:cNvPr id="171" name="Image 170">
            <a:extLst>
              <a:ext uri="{FF2B5EF4-FFF2-40B4-BE49-F238E27FC236}">
                <a16:creationId xmlns:a16="http://schemas.microsoft.com/office/drawing/2014/main" id="{21AFC702-F9CF-FD49-59E9-9E24F59AEAE8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2403323" y="6020697"/>
            <a:ext cx="557571" cy="567528"/>
          </a:xfrm>
          <a:prstGeom prst="rect">
            <a:avLst/>
          </a:prstGeom>
        </p:spPr>
      </p:pic>
      <p:pic>
        <p:nvPicPr>
          <p:cNvPr id="172" name="Image 171">
            <a:extLst>
              <a:ext uri="{FF2B5EF4-FFF2-40B4-BE49-F238E27FC236}">
                <a16:creationId xmlns:a16="http://schemas.microsoft.com/office/drawing/2014/main" id="{57F2AAC2-2EDC-4063-1E0E-568C9FE382C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1443430" y="6020697"/>
            <a:ext cx="557571" cy="567528"/>
          </a:xfrm>
          <a:prstGeom prst="rect">
            <a:avLst/>
          </a:prstGeom>
        </p:spPr>
      </p:pic>
      <p:pic>
        <p:nvPicPr>
          <p:cNvPr id="173" name="Image 172">
            <a:extLst>
              <a:ext uri="{FF2B5EF4-FFF2-40B4-BE49-F238E27FC236}">
                <a16:creationId xmlns:a16="http://schemas.microsoft.com/office/drawing/2014/main" id="{7FEFCF05-9F83-0477-7E0A-7139CE3F4B0C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12001068" y="5069192"/>
            <a:ext cx="557571" cy="567528"/>
          </a:xfrm>
          <a:prstGeom prst="rect">
            <a:avLst/>
          </a:prstGeom>
        </p:spPr>
      </p:pic>
      <p:pic>
        <p:nvPicPr>
          <p:cNvPr id="174" name="Image 173">
            <a:extLst>
              <a:ext uri="{FF2B5EF4-FFF2-40B4-BE49-F238E27FC236}">
                <a16:creationId xmlns:a16="http://schemas.microsoft.com/office/drawing/2014/main" id="{7A1A9754-67AD-9DDC-C7B7-EBC40F96C5DC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10979924" y="5069192"/>
            <a:ext cx="557571" cy="567528"/>
          </a:xfrm>
          <a:prstGeom prst="rect">
            <a:avLst/>
          </a:prstGeom>
        </p:spPr>
      </p:pic>
      <p:pic>
        <p:nvPicPr>
          <p:cNvPr id="175" name="Image 174">
            <a:extLst>
              <a:ext uri="{FF2B5EF4-FFF2-40B4-BE49-F238E27FC236}">
                <a16:creationId xmlns:a16="http://schemas.microsoft.com/office/drawing/2014/main" id="{1A164711-0E9F-4E69-9885-570713644ABC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/>
        </p:blipFill>
        <p:spPr>
          <a:xfrm>
            <a:off x="10102337" y="5085717"/>
            <a:ext cx="557571" cy="567528"/>
          </a:xfrm>
          <a:prstGeom prst="rect">
            <a:avLst/>
          </a:prstGeom>
        </p:spPr>
      </p:pic>
      <p:pic>
        <p:nvPicPr>
          <p:cNvPr id="176" name="Image 175">
            <a:extLst>
              <a:ext uri="{FF2B5EF4-FFF2-40B4-BE49-F238E27FC236}">
                <a16:creationId xmlns:a16="http://schemas.microsoft.com/office/drawing/2014/main" id="{5B9876EC-3050-F563-3E0E-7CACFEB688B9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9130506" y="5069192"/>
            <a:ext cx="557571" cy="567528"/>
          </a:xfrm>
          <a:prstGeom prst="rect">
            <a:avLst/>
          </a:prstGeom>
        </p:spPr>
      </p:pic>
      <p:pic>
        <p:nvPicPr>
          <p:cNvPr id="177" name="Image 176">
            <a:extLst>
              <a:ext uri="{FF2B5EF4-FFF2-40B4-BE49-F238E27FC236}">
                <a16:creationId xmlns:a16="http://schemas.microsoft.com/office/drawing/2014/main" id="{D18E8AF0-59FA-A1F6-503D-F481F5D8E279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/>
        </p:blipFill>
        <p:spPr>
          <a:xfrm>
            <a:off x="8191068" y="5116580"/>
            <a:ext cx="557571" cy="567528"/>
          </a:xfrm>
          <a:prstGeom prst="rect">
            <a:avLst/>
          </a:prstGeom>
        </p:spPr>
      </p:pic>
      <p:pic>
        <p:nvPicPr>
          <p:cNvPr id="178" name="Image 177">
            <a:extLst>
              <a:ext uri="{FF2B5EF4-FFF2-40B4-BE49-F238E27FC236}">
                <a16:creationId xmlns:a16="http://schemas.microsoft.com/office/drawing/2014/main" id="{C30D2E8B-3973-2911-6B53-BF3528EE1B6D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/>
        </p:blipFill>
        <p:spPr>
          <a:xfrm>
            <a:off x="7204246" y="5033153"/>
            <a:ext cx="557571" cy="567528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id="{7DF12BE3-D0A8-A3AC-CBC9-65F92185B178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/>
        </p:blipFill>
        <p:spPr>
          <a:xfrm>
            <a:off x="6224136" y="5085717"/>
            <a:ext cx="557571" cy="567528"/>
          </a:xfrm>
          <a:prstGeom prst="rect">
            <a:avLst/>
          </a:prstGeom>
        </p:spPr>
      </p:pic>
      <p:pic>
        <p:nvPicPr>
          <p:cNvPr id="180" name="Image 179">
            <a:extLst>
              <a:ext uri="{FF2B5EF4-FFF2-40B4-BE49-F238E27FC236}">
                <a16:creationId xmlns:a16="http://schemas.microsoft.com/office/drawing/2014/main" id="{F44717F4-8C2C-7841-EA42-1B784C75302C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5252425" y="5030259"/>
            <a:ext cx="557571" cy="567528"/>
          </a:xfrm>
          <a:prstGeom prst="rect">
            <a:avLst/>
          </a:prstGeom>
        </p:spPr>
      </p:pic>
      <p:pic>
        <p:nvPicPr>
          <p:cNvPr id="181" name="Image 180">
            <a:extLst>
              <a:ext uri="{FF2B5EF4-FFF2-40B4-BE49-F238E27FC236}">
                <a16:creationId xmlns:a16="http://schemas.microsoft.com/office/drawing/2014/main" id="{54C58D1C-A90D-4400-D744-FDDE2D8D37C6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/>
        </p:blipFill>
        <p:spPr>
          <a:xfrm>
            <a:off x="4290802" y="5030259"/>
            <a:ext cx="557571" cy="567528"/>
          </a:xfrm>
          <a:prstGeom prst="rect">
            <a:avLst/>
          </a:prstGeom>
        </p:spPr>
      </p:pic>
      <p:pic>
        <p:nvPicPr>
          <p:cNvPr id="182" name="Image 181">
            <a:extLst>
              <a:ext uri="{FF2B5EF4-FFF2-40B4-BE49-F238E27FC236}">
                <a16:creationId xmlns:a16="http://schemas.microsoft.com/office/drawing/2014/main" id="{E07F202B-2D4D-A401-5A16-F69FAED82A74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/>
        </p:blipFill>
        <p:spPr>
          <a:xfrm>
            <a:off x="3353574" y="5030259"/>
            <a:ext cx="557571" cy="567528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CFDA1767-604A-B90B-54A8-FBC6C4954B1D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rcRect/>
          <a:stretch/>
        </p:blipFill>
        <p:spPr>
          <a:xfrm>
            <a:off x="2430252" y="5069192"/>
            <a:ext cx="557571" cy="567528"/>
          </a:xfrm>
          <a:prstGeom prst="rect">
            <a:avLst/>
          </a:prstGeom>
        </p:spPr>
      </p:pic>
      <p:pic>
        <p:nvPicPr>
          <p:cNvPr id="184" name="Image 183">
            <a:extLst>
              <a:ext uri="{FF2B5EF4-FFF2-40B4-BE49-F238E27FC236}">
                <a16:creationId xmlns:a16="http://schemas.microsoft.com/office/drawing/2014/main" id="{38E6F64C-0AD5-07CA-5049-9E37F2E9EE2B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1467624" y="5069192"/>
            <a:ext cx="557571" cy="567528"/>
          </a:xfrm>
          <a:prstGeom prst="rect">
            <a:avLst/>
          </a:prstGeom>
        </p:spPr>
      </p:pic>
      <p:pic>
        <p:nvPicPr>
          <p:cNvPr id="185" name="Image 184">
            <a:extLst>
              <a:ext uri="{FF2B5EF4-FFF2-40B4-BE49-F238E27FC236}">
                <a16:creationId xmlns:a16="http://schemas.microsoft.com/office/drawing/2014/main" id="{12C6FAE0-40A1-32B3-BA40-72DA75DD4959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12021967" y="4162313"/>
            <a:ext cx="557571" cy="567528"/>
          </a:xfrm>
          <a:prstGeom prst="rect">
            <a:avLst/>
          </a:prstGeom>
        </p:spPr>
      </p:pic>
      <p:pic>
        <p:nvPicPr>
          <p:cNvPr id="186" name="Image 185">
            <a:extLst>
              <a:ext uri="{FF2B5EF4-FFF2-40B4-BE49-F238E27FC236}">
                <a16:creationId xmlns:a16="http://schemas.microsoft.com/office/drawing/2014/main" id="{D54C8ADD-58DA-4F9A-A614-AC5BDECC0779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11095590" y="4103992"/>
            <a:ext cx="557571" cy="567528"/>
          </a:xfrm>
          <a:prstGeom prst="rect">
            <a:avLst/>
          </a:prstGeom>
        </p:spPr>
      </p:pic>
      <p:pic>
        <p:nvPicPr>
          <p:cNvPr id="187" name="Image 186">
            <a:extLst>
              <a:ext uri="{FF2B5EF4-FFF2-40B4-BE49-F238E27FC236}">
                <a16:creationId xmlns:a16="http://schemas.microsoft.com/office/drawing/2014/main" id="{C2F90EEF-1828-3B93-4FBE-7A0BFD4E9040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0074446" y="4147846"/>
            <a:ext cx="557571" cy="567528"/>
          </a:xfrm>
          <a:prstGeom prst="rect">
            <a:avLst/>
          </a:prstGeom>
        </p:spPr>
      </p:pic>
      <p:pic>
        <p:nvPicPr>
          <p:cNvPr id="188" name="Image 187">
            <a:extLst>
              <a:ext uri="{FF2B5EF4-FFF2-40B4-BE49-F238E27FC236}">
                <a16:creationId xmlns:a16="http://schemas.microsoft.com/office/drawing/2014/main" id="{B82C9251-57BA-0FA8-7646-F51EB4B5642F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9109246" y="4162313"/>
            <a:ext cx="557571" cy="567528"/>
          </a:xfrm>
          <a:prstGeom prst="rect">
            <a:avLst/>
          </a:prstGeom>
        </p:spPr>
      </p:pic>
      <p:pic>
        <p:nvPicPr>
          <p:cNvPr id="189" name="Image 188">
            <a:extLst>
              <a:ext uri="{FF2B5EF4-FFF2-40B4-BE49-F238E27FC236}">
                <a16:creationId xmlns:a16="http://schemas.microsoft.com/office/drawing/2014/main" id="{DBFCFF70-87A9-C7D9-7DE4-7295C301BC6A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8156746" y="4162313"/>
            <a:ext cx="557571" cy="567528"/>
          </a:xfrm>
          <a:prstGeom prst="rect">
            <a:avLst/>
          </a:prstGeom>
        </p:spPr>
      </p:pic>
      <p:pic>
        <p:nvPicPr>
          <p:cNvPr id="190" name="Image 189">
            <a:extLst>
              <a:ext uri="{FF2B5EF4-FFF2-40B4-BE49-F238E27FC236}">
                <a16:creationId xmlns:a16="http://schemas.microsoft.com/office/drawing/2014/main" id="{00C0B648-56C7-D6D8-B8C5-E3ECDF58A4BC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7233424" y="4187551"/>
            <a:ext cx="557571" cy="567528"/>
          </a:xfrm>
          <a:prstGeom prst="rect">
            <a:avLst/>
          </a:prstGeom>
        </p:spPr>
      </p:pic>
      <p:pic>
        <p:nvPicPr>
          <p:cNvPr id="191" name="Image 190">
            <a:extLst>
              <a:ext uri="{FF2B5EF4-FFF2-40B4-BE49-F238E27FC236}">
                <a16:creationId xmlns:a16="http://schemas.microsoft.com/office/drawing/2014/main" id="{FB8CF234-7C1D-82CA-6177-0198662DF710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>
            <a:off x="6280924" y="4147846"/>
            <a:ext cx="557571" cy="567528"/>
          </a:xfrm>
          <a:prstGeom prst="rect">
            <a:avLst/>
          </a:prstGeom>
        </p:spPr>
      </p:pic>
      <p:pic>
        <p:nvPicPr>
          <p:cNvPr id="192" name="Image 191">
            <a:extLst>
              <a:ext uri="{FF2B5EF4-FFF2-40B4-BE49-F238E27FC236}">
                <a16:creationId xmlns:a16="http://schemas.microsoft.com/office/drawing/2014/main" id="{D0375C9F-D301-9310-418E-3B8824D17668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rcRect/>
          <a:stretch/>
        </p:blipFill>
        <p:spPr>
          <a:xfrm>
            <a:off x="5303024" y="4126305"/>
            <a:ext cx="557571" cy="567528"/>
          </a:xfrm>
          <a:prstGeom prst="rect">
            <a:avLst/>
          </a:prstGeom>
        </p:spPr>
      </p:pic>
      <p:pic>
        <p:nvPicPr>
          <p:cNvPr id="193" name="Image 192">
            <a:extLst>
              <a:ext uri="{FF2B5EF4-FFF2-40B4-BE49-F238E27FC236}">
                <a16:creationId xmlns:a16="http://schemas.microsoft.com/office/drawing/2014/main" id="{55733B2E-63DE-914E-B448-BFD7E2AE646F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rcRect/>
          <a:stretch/>
        </p:blipFill>
        <p:spPr>
          <a:xfrm>
            <a:off x="4287024" y="4126305"/>
            <a:ext cx="557571" cy="567528"/>
          </a:xfrm>
          <a:prstGeom prst="rect">
            <a:avLst/>
          </a:prstGeom>
        </p:spPr>
      </p:pic>
      <p:pic>
        <p:nvPicPr>
          <p:cNvPr id="194" name="Image 193">
            <a:extLst>
              <a:ext uri="{FF2B5EF4-FFF2-40B4-BE49-F238E27FC236}">
                <a16:creationId xmlns:a16="http://schemas.microsoft.com/office/drawing/2014/main" id="{44447B30-FFFC-CF2F-C62C-C5A14ACD5405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/>
        </p:blipFill>
        <p:spPr>
          <a:xfrm>
            <a:off x="3359924" y="4126305"/>
            <a:ext cx="557571" cy="567528"/>
          </a:xfrm>
          <a:prstGeom prst="rect">
            <a:avLst/>
          </a:prstGeom>
        </p:spPr>
      </p:pic>
      <p:pic>
        <p:nvPicPr>
          <p:cNvPr id="195" name="Image 194">
            <a:extLst>
              <a:ext uri="{FF2B5EF4-FFF2-40B4-BE49-F238E27FC236}">
                <a16:creationId xmlns:a16="http://schemas.microsoft.com/office/drawing/2014/main" id="{F318CED0-35E6-3158-612A-D4E681980638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/>
        </p:blipFill>
        <p:spPr>
          <a:xfrm>
            <a:off x="2411202" y="4126305"/>
            <a:ext cx="557571" cy="567528"/>
          </a:xfrm>
          <a:prstGeom prst="rect">
            <a:avLst/>
          </a:prstGeom>
        </p:spPr>
      </p:pic>
      <p:pic>
        <p:nvPicPr>
          <p:cNvPr id="196" name="Image 195">
            <a:extLst>
              <a:ext uri="{FF2B5EF4-FFF2-40B4-BE49-F238E27FC236}">
                <a16:creationId xmlns:a16="http://schemas.microsoft.com/office/drawing/2014/main" id="{A1E71D77-087D-301C-2425-407E7033BD8E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/>
        </p:blipFill>
        <p:spPr>
          <a:xfrm>
            <a:off x="1480324" y="4126305"/>
            <a:ext cx="557571" cy="567528"/>
          </a:xfrm>
          <a:prstGeom prst="rect">
            <a:avLst/>
          </a:prstGeom>
        </p:spPr>
      </p:pic>
      <p:pic>
        <p:nvPicPr>
          <p:cNvPr id="197" name="Image 196">
            <a:extLst>
              <a:ext uri="{FF2B5EF4-FFF2-40B4-BE49-F238E27FC236}">
                <a16:creationId xmlns:a16="http://schemas.microsoft.com/office/drawing/2014/main" id="{07D055B2-A34C-842B-CDF8-836F2BA349F0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>
            <a:off x="12022690" y="3197113"/>
            <a:ext cx="557571" cy="567528"/>
          </a:xfrm>
          <a:prstGeom prst="rect">
            <a:avLst/>
          </a:prstGeom>
        </p:spPr>
      </p:pic>
      <p:pic>
        <p:nvPicPr>
          <p:cNvPr id="198" name="Image 197">
            <a:extLst>
              <a:ext uri="{FF2B5EF4-FFF2-40B4-BE49-F238E27FC236}">
                <a16:creationId xmlns:a16="http://schemas.microsoft.com/office/drawing/2014/main" id="{74358CD0-E93D-0C60-59C9-6D353089FB30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>
            <a:off x="11094224" y="3161105"/>
            <a:ext cx="557571" cy="567528"/>
          </a:xfrm>
          <a:prstGeom prst="rect">
            <a:avLst/>
          </a:prstGeom>
        </p:spPr>
      </p:pic>
      <p:pic>
        <p:nvPicPr>
          <p:cNvPr id="199" name="Image 198">
            <a:extLst>
              <a:ext uri="{FF2B5EF4-FFF2-40B4-BE49-F238E27FC236}">
                <a16:creationId xmlns:a16="http://schemas.microsoft.com/office/drawing/2014/main" id="{2BC125C9-E3B9-EFE2-5F7C-995BD9FBAEF3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0141724" y="3161105"/>
            <a:ext cx="557571" cy="567528"/>
          </a:xfrm>
          <a:prstGeom prst="rect">
            <a:avLst/>
          </a:prstGeom>
        </p:spPr>
      </p:pic>
      <p:pic>
        <p:nvPicPr>
          <p:cNvPr id="200" name="Image 199">
            <a:extLst>
              <a:ext uri="{FF2B5EF4-FFF2-40B4-BE49-F238E27FC236}">
                <a16:creationId xmlns:a16="http://schemas.microsoft.com/office/drawing/2014/main" id="{F1D3D9BB-6AFD-101A-6142-930F317AB3B5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9138424" y="3197113"/>
            <a:ext cx="557571" cy="567528"/>
          </a:xfrm>
          <a:prstGeom prst="rect">
            <a:avLst/>
          </a:prstGeom>
        </p:spPr>
      </p:pic>
      <p:pic>
        <p:nvPicPr>
          <p:cNvPr id="201" name="Image 200">
            <a:extLst>
              <a:ext uri="{FF2B5EF4-FFF2-40B4-BE49-F238E27FC236}">
                <a16:creationId xmlns:a16="http://schemas.microsoft.com/office/drawing/2014/main" id="{B94BAED3-8E13-DBCC-6879-10AC0405E51D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rcRect/>
          <a:stretch/>
        </p:blipFill>
        <p:spPr>
          <a:xfrm>
            <a:off x="8185924" y="3197113"/>
            <a:ext cx="557571" cy="567528"/>
          </a:xfrm>
          <a:prstGeom prst="rect">
            <a:avLst/>
          </a:prstGeom>
        </p:spPr>
      </p:pic>
      <p:pic>
        <p:nvPicPr>
          <p:cNvPr id="202" name="Image 201">
            <a:extLst>
              <a:ext uri="{FF2B5EF4-FFF2-40B4-BE49-F238E27FC236}">
                <a16:creationId xmlns:a16="http://schemas.microsoft.com/office/drawing/2014/main" id="{CA6F6D5D-8836-1589-CD08-588D403DA002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rcRect/>
          <a:stretch/>
        </p:blipFill>
        <p:spPr>
          <a:xfrm>
            <a:off x="7258824" y="3182646"/>
            <a:ext cx="557571" cy="567528"/>
          </a:xfrm>
          <a:prstGeom prst="rect">
            <a:avLst/>
          </a:prstGeom>
        </p:spPr>
      </p:pic>
      <p:pic>
        <p:nvPicPr>
          <p:cNvPr id="203" name="Image 202">
            <a:extLst>
              <a:ext uri="{FF2B5EF4-FFF2-40B4-BE49-F238E27FC236}">
                <a16:creationId xmlns:a16="http://schemas.microsoft.com/office/drawing/2014/main" id="{4634E4BA-E299-F497-F4E9-965E086DFD40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rcRect/>
          <a:stretch/>
        </p:blipFill>
        <p:spPr>
          <a:xfrm>
            <a:off x="6280924" y="3182646"/>
            <a:ext cx="557571" cy="567528"/>
          </a:xfrm>
          <a:prstGeom prst="rect">
            <a:avLst/>
          </a:prstGeom>
        </p:spPr>
      </p:pic>
      <p:pic>
        <p:nvPicPr>
          <p:cNvPr id="204" name="Image 203">
            <a:extLst>
              <a:ext uri="{FF2B5EF4-FFF2-40B4-BE49-F238E27FC236}">
                <a16:creationId xmlns:a16="http://schemas.microsoft.com/office/drawing/2014/main" id="{60B0579D-4D36-84F8-CB9F-68560BD48F6D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rcRect/>
          <a:stretch/>
        </p:blipFill>
        <p:spPr>
          <a:xfrm>
            <a:off x="8157692" y="6050953"/>
            <a:ext cx="557571" cy="567528"/>
          </a:xfrm>
          <a:prstGeom prst="rect">
            <a:avLst/>
          </a:prstGeom>
        </p:spPr>
      </p:pic>
      <p:pic>
        <p:nvPicPr>
          <p:cNvPr id="205" name="Image 204">
            <a:extLst>
              <a:ext uri="{FF2B5EF4-FFF2-40B4-BE49-F238E27FC236}">
                <a16:creationId xmlns:a16="http://schemas.microsoft.com/office/drawing/2014/main" id="{C0D678F1-A641-B63B-6E0E-83B5FF1E78A9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rcRect/>
          <a:stretch/>
        </p:blipFill>
        <p:spPr>
          <a:xfrm>
            <a:off x="5303024" y="3197113"/>
            <a:ext cx="557571" cy="567528"/>
          </a:xfrm>
          <a:prstGeom prst="rect">
            <a:avLst/>
          </a:prstGeom>
        </p:spPr>
      </p:pic>
      <p:pic>
        <p:nvPicPr>
          <p:cNvPr id="206" name="Image 205">
            <a:extLst>
              <a:ext uri="{FF2B5EF4-FFF2-40B4-BE49-F238E27FC236}">
                <a16:creationId xmlns:a16="http://schemas.microsoft.com/office/drawing/2014/main" id="{F3CE975D-22FE-5BCD-0706-A2E1A3183E54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rcRect/>
          <a:stretch/>
        </p:blipFill>
        <p:spPr>
          <a:xfrm>
            <a:off x="4325124" y="3197113"/>
            <a:ext cx="557571" cy="567528"/>
          </a:xfrm>
          <a:prstGeom prst="rect">
            <a:avLst/>
          </a:prstGeom>
        </p:spPr>
      </p:pic>
      <p:pic>
        <p:nvPicPr>
          <p:cNvPr id="207" name="Image 206">
            <a:extLst>
              <a:ext uri="{FF2B5EF4-FFF2-40B4-BE49-F238E27FC236}">
                <a16:creationId xmlns:a16="http://schemas.microsoft.com/office/drawing/2014/main" id="{C173F9A8-885E-6303-922B-12826FC719F2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rcRect/>
          <a:stretch/>
        </p:blipFill>
        <p:spPr>
          <a:xfrm>
            <a:off x="3372624" y="3197113"/>
            <a:ext cx="557571" cy="567528"/>
          </a:xfrm>
          <a:prstGeom prst="rect">
            <a:avLst/>
          </a:prstGeom>
        </p:spPr>
      </p:pic>
      <p:pic>
        <p:nvPicPr>
          <p:cNvPr id="208" name="Image 207">
            <a:extLst>
              <a:ext uri="{FF2B5EF4-FFF2-40B4-BE49-F238E27FC236}">
                <a16:creationId xmlns:a16="http://schemas.microsoft.com/office/drawing/2014/main" id="{48A9846E-6127-C62F-94EF-0F54CEA5FD66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rcRect/>
          <a:stretch/>
        </p:blipFill>
        <p:spPr>
          <a:xfrm>
            <a:off x="2420124" y="3197113"/>
            <a:ext cx="557571" cy="567528"/>
          </a:xfrm>
          <a:prstGeom prst="rect">
            <a:avLst/>
          </a:prstGeom>
        </p:spPr>
      </p:pic>
      <p:pic>
        <p:nvPicPr>
          <p:cNvPr id="209" name="Image 208">
            <a:extLst>
              <a:ext uri="{FF2B5EF4-FFF2-40B4-BE49-F238E27FC236}">
                <a16:creationId xmlns:a16="http://schemas.microsoft.com/office/drawing/2014/main" id="{0753E863-46D6-91EC-9D42-A31CF2E70174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rcRect/>
          <a:stretch/>
        </p:blipFill>
        <p:spPr>
          <a:xfrm>
            <a:off x="1467624" y="3197113"/>
            <a:ext cx="557571" cy="567528"/>
          </a:xfrm>
          <a:prstGeom prst="rect">
            <a:avLst/>
          </a:prstGeom>
        </p:spPr>
      </p:pic>
      <p:pic>
        <p:nvPicPr>
          <p:cNvPr id="3" name="Group 2174">
            <a:extLst>
              <a:ext uri="{FF2B5EF4-FFF2-40B4-BE49-F238E27FC236}">
                <a16:creationId xmlns:a16="http://schemas.microsoft.com/office/drawing/2014/main" id="{633886A0-BE7B-564B-0C9B-8083CEA19EC0}"/>
              </a:ext>
            </a:extLst>
          </p:cNvPr>
          <p:cNvPicPr>
            <a:picLocks noChangeAspect="1"/>
          </p:cNvPicPr>
          <p:nvPr userDrawn="1"/>
        </p:nvPicPr>
        <p:blipFill>
          <a:blip r:embed="rId104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14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2E5C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uropean Society for Medical Oncology ESMO Via Ginevra 4 CH-6900 LuganoT 41 091 973 19 00esmoesmoorg esmoorg">
            <a:extLst>
              <a:ext uri="{FF2B5EF4-FFF2-40B4-BE49-F238E27FC236}">
                <a16:creationId xmlns:a16="http://schemas.microsoft.com/office/drawing/2014/main" id="{1EB4AE90-A266-178B-4665-CC5B8AA603E2}"/>
              </a:ext>
            </a:extLst>
          </p:cNvPr>
          <p:cNvSpPr/>
          <p:nvPr userDrawn="1"/>
        </p:nvSpPr>
        <p:spPr>
          <a:xfrm>
            <a:off x="952500" y="7553325"/>
            <a:ext cx="5362575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Arial Narrow Bold" pitchFamily="34" charset="0"/>
                <a:ea typeface="Arial Narrow Bold" pitchFamily="34" charset="-122"/>
                <a:cs typeface="Arial Narrow Bold" pitchFamily="34" charset="-120"/>
              </a:rPr>
              <a:t>European Society for Medical Oncology (ESMO)
</a:t>
            </a:r>
            <a:r>
              <a:rPr lang="en-US" sz="2250" dirty="0">
                <a:solidFill>
                  <a:srgbClr val="FFFFFF"/>
                </a:solidFill>
                <a:latin typeface="Arial Narrow" pitchFamily="34" charset="0"/>
                <a:ea typeface="Arial Narrow" pitchFamily="34" charset="-122"/>
                <a:cs typeface="Arial Narrow" pitchFamily="34" charset="-120"/>
              </a:rPr>
              <a:t>Via Ginevra 4, CH-6900 Lugano</a:t>
            </a:r>
            <a:br>
              <a:rPr dirty="0"/>
            </a:br>
            <a:r>
              <a:rPr lang="en-US" sz="2250" dirty="0">
                <a:solidFill>
                  <a:srgbClr val="FFFFFF"/>
                </a:solidFill>
                <a:latin typeface="Arial Narrow" pitchFamily="34" charset="0"/>
                <a:ea typeface="Arial Narrow" pitchFamily="34" charset="-122"/>
                <a:cs typeface="Arial Narrow" pitchFamily="34" charset="-120"/>
              </a:rPr>
              <a:t>T. +41 (0)91 973 19 00</a:t>
            </a:r>
            <a:br>
              <a:rPr dirty="0"/>
            </a:br>
            <a:r>
              <a:rPr lang="en-US" sz="2250" dirty="0">
                <a:solidFill>
                  <a:srgbClr val="FFFFFF"/>
                </a:solidFill>
                <a:latin typeface="Arial Narrow" pitchFamily="34" charset="0"/>
                <a:ea typeface="Arial Narrow" pitchFamily="34" charset="-122"/>
                <a:cs typeface="Arial Narrow" pitchFamily="34" charset="-120"/>
              </a:rPr>
              <a:t>esmo@esmo.org</a:t>
            </a:r>
            <a:br>
              <a:rPr dirty="0"/>
            </a:br>
            <a:r>
              <a:rPr lang="en-US" sz="2250" dirty="0">
                <a:solidFill>
                  <a:srgbClr val="FFFFFF"/>
                </a:solidFill>
                <a:latin typeface="Arial Narrow" pitchFamily="34" charset="0"/>
                <a:ea typeface="Arial Narrow" pitchFamily="34" charset="-122"/>
                <a:cs typeface="Arial Narrow" pitchFamily="34" charset="-120"/>
              </a:rPr>
              <a:t>
</a:t>
            </a:r>
            <a:r>
              <a:rPr lang="en-US" sz="2250" dirty="0">
                <a:solidFill>
                  <a:srgbClr val="FFFFFF"/>
                </a:solidFill>
                <a:latin typeface="Arial Narrow Bold" pitchFamily="34" charset="0"/>
                <a:ea typeface="Arial Narrow Bold" pitchFamily="34" charset="-122"/>
                <a:cs typeface="Arial Narrow Bold" pitchFamily="34" charset="-120"/>
              </a:rPr>
              <a:t>esmo.org</a:t>
            </a:r>
            <a:endParaRPr lang="en-US" sz="2250" dirty="0"/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6B71D57D-FF14-FD10-D701-174D0129A7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6575" y="3919823"/>
            <a:ext cx="4514850" cy="1223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5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endParaRPr lang="fr-FR" dirty="0"/>
          </a:p>
        </p:txBody>
      </p:sp>
      <p:pic>
        <p:nvPicPr>
          <p:cNvPr id="5" name="Group 2174">
            <a:extLst>
              <a:ext uri="{FF2B5EF4-FFF2-40B4-BE49-F238E27FC236}">
                <a16:creationId xmlns:a16="http://schemas.microsoft.com/office/drawing/2014/main" id="{2D5C77B6-E57B-D848-4A21-66F8EF48B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0D6CC8CD-178F-AB26-6B1F-605466D563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1230765"/>
            <a:ext cx="11753850" cy="100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0" b="1" i="0">
                <a:solidFill>
                  <a:srgbClr val="D67337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INDEX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5D49AE80-8CE5-6EA2-2F09-E3BE599D36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37774" y="2589309"/>
            <a:ext cx="6728661" cy="5544040"/>
          </a:xfrm>
          <a:prstGeom prst="rect">
            <a:avLst/>
          </a:prstGeom>
        </p:spPr>
        <p:txBody>
          <a:bodyPr/>
          <a:lstStyle>
            <a:lvl1pPr marL="742950" indent="-742950">
              <a:lnSpc>
                <a:spcPts val="4200"/>
              </a:lnSpc>
              <a:spcBef>
                <a:spcPts val="0"/>
              </a:spcBef>
              <a:buFont typeface="+mj-lt"/>
              <a:buAutoNum type="arabicPeriod"/>
              <a:defRPr sz="375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endParaRPr lang="fr-FR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885968CE-AEC1-DE50-AA23-CF1121E844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17669" y="2589309"/>
            <a:ext cx="6728661" cy="5544040"/>
          </a:xfrm>
          <a:prstGeom prst="rect">
            <a:avLst/>
          </a:prstGeom>
        </p:spPr>
        <p:txBody>
          <a:bodyPr/>
          <a:lstStyle>
            <a:lvl1pPr marL="742950" indent="-742950">
              <a:lnSpc>
                <a:spcPts val="4200"/>
              </a:lnSpc>
              <a:spcBef>
                <a:spcPts val="0"/>
              </a:spcBef>
              <a:buFont typeface="+mj-lt"/>
              <a:buAutoNum type="arabicPeriod" startAt="11"/>
              <a:defRPr sz="375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r>
              <a:rPr lang="fr-FR" dirty="0"/>
              <a:t>x</a:t>
            </a:r>
          </a:p>
          <a:p>
            <a:pPr lvl="0"/>
            <a:endParaRPr lang="fr-FR" dirty="0"/>
          </a:p>
        </p:txBody>
      </p:sp>
      <p:sp>
        <p:nvSpPr>
          <p:cNvPr id="3" name="Content of this presentation is copyright and responsibility of the author Permission is required for re-use">
            <a:extLst>
              <a:ext uri="{FF2B5EF4-FFF2-40B4-BE49-F238E27FC236}">
                <a16:creationId xmlns:a16="http://schemas.microsoft.com/office/drawing/2014/main" id="{90B38956-16EF-9381-CA93-2862FA2F03C7}"/>
              </a:ext>
            </a:extLst>
          </p:cNvPr>
          <p:cNvSpPr/>
          <p:nvPr userDrawn="1"/>
        </p:nvSpPr>
        <p:spPr>
          <a:xfrm>
            <a:off x="1428750" y="8734425"/>
            <a:ext cx="62674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875" dirty="0">
                <a:solidFill>
                  <a:srgbClr val="2E5C7F"/>
                </a:solidFill>
                <a:latin typeface="Arial Narrow" pitchFamily="34" charset="0"/>
                <a:ea typeface="Arial Narrow" pitchFamily="34" charset="-122"/>
                <a:cs typeface="Arial Narrow" pitchFamily="34" charset="-120"/>
              </a:rPr>
              <a:t>Content of this presentation is copyright and responsibility of the author. </a:t>
            </a:r>
            <a:br>
              <a:rPr dirty="0">
                <a:solidFill>
                  <a:srgbClr val="2E5C7F"/>
                </a:solidFill>
              </a:rPr>
            </a:br>
            <a:r>
              <a:rPr lang="en-US" sz="1875" dirty="0">
                <a:solidFill>
                  <a:srgbClr val="2E5C7F"/>
                </a:solidFill>
                <a:latin typeface="Arial Narrow" pitchFamily="34" charset="0"/>
                <a:ea typeface="Arial Narrow" pitchFamily="34" charset="-122"/>
                <a:cs typeface="Arial Narrow" pitchFamily="34" charset="-120"/>
              </a:rPr>
              <a:t>Permission is required for re-use.</a:t>
            </a:r>
            <a:endParaRPr lang="en-US" sz="1875" dirty="0">
              <a:solidFill>
                <a:srgbClr val="2E5C7F"/>
              </a:solidFill>
            </a:endParaRPr>
          </a:p>
        </p:txBody>
      </p:sp>
      <p:pic>
        <p:nvPicPr>
          <p:cNvPr id="8" name="Group 2174">
            <a:extLst>
              <a:ext uri="{FF2B5EF4-FFF2-40B4-BE49-F238E27FC236}">
                <a16:creationId xmlns:a16="http://schemas.microsoft.com/office/drawing/2014/main" id="{BB5860C7-A808-9C5A-137A-284AC6B80B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4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rgbClr val="2E5C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CE7EB273-E257-1226-3E56-FA23F5B8D4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3438" y="3915323"/>
            <a:ext cx="5381124" cy="1223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500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 err="1"/>
              <a:t>Chapter</a:t>
            </a:r>
            <a:r>
              <a:rPr lang="fr-FR" dirty="0"/>
              <a:t> 01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9DC977A2-169A-8E2C-3AA4-BCBD4E2D9A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7075" y="5422793"/>
            <a:ext cx="11753850" cy="6732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75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7" name="Group 2174">
            <a:extLst>
              <a:ext uri="{FF2B5EF4-FFF2-40B4-BE49-F238E27FC236}">
                <a16:creationId xmlns:a16="http://schemas.microsoft.com/office/drawing/2014/main" id="{97636BAD-9E98-C743-CE15-B656987FCD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13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bg>
      <p:bgPr>
        <a:solidFill>
          <a:srgbClr val="2E5C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2CC0F87C-AD2E-658B-BB9F-1D98280B80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1399674"/>
            <a:ext cx="5381124" cy="1223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0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 err="1"/>
              <a:t>Chapter</a:t>
            </a:r>
            <a:r>
              <a:rPr lang="fr-FR" dirty="0"/>
              <a:t> 01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3C2E0DBC-4B09-BA0F-A23A-E294BC2CD8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8750" y="2907144"/>
            <a:ext cx="11753850" cy="673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5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2" name="Group 2174">
            <a:extLst>
              <a:ext uri="{FF2B5EF4-FFF2-40B4-BE49-F238E27FC236}">
                <a16:creationId xmlns:a16="http://schemas.microsoft.com/office/drawing/2014/main" id="{0219501E-EA4C-D4AB-249A-4B5DE2DBD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0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of this presentation is copyrightand responsibility of the author Permission is required for re-use">
            <a:extLst>
              <a:ext uri="{FF2B5EF4-FFF2-40B4-BE49-F238E27FC236}">
                <a16:creationId xmlns:a16="http://schemas.microsoft.com/office/drawing/2014/main" id="{DB5FE2EB-28E5-84B6-D2D3-F571643E4A89}"/>
              </a:ext>
            </a:extLst>
          </p:cNvPr>
          <p:cNvSpPr/>
          <p:nvPr userDrawn="1"/>
        </p:nvSpPr>
        <p:spPr>
          <a:xfrm>
            <a:off x="1500939" y="9667633"/>
            <a:ext cx="7334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2E5C7F"/>
                </a:solidFill>
                <a:latin typeface="Arial Narrow" pitchFamily="34" charset="0"/>
                <a:ea typeface="Arial Narrow" pitchFamily="34" charset="-122"/>
                <a:cs typeface="Arial Narrow" pitchFamily="34" charset="-120"/>
              </a:rPr>
              <a:t>Content of this presentation is copyrightand responsibility of the author. Permission is required for re-use.</a:t>
            </a:r>
            <a:endParaRPr lang="en-US" sz="1500" dirty="0">
              <a:solidFill>
                <a:srgbClr val="2E5C7F"/>
              </a:solidFill>
            </a:endParaRP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3CAEF2D6-9619-0838-CFCB-2DAA376950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1302954"/>
            <a:ext cx="11753850" cy="100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0" b="1" i="0">
                <a:solidFill>
                  <a:srgbClr val="D67337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TITLE OF THE SLIDE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E68E9CF5-8F21-5C5F-495A-199C51335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8750" y="2565245"/>
            <a:ext cx="11753850" cy="673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5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3F7FC35-1432-2196-9F6C-9A10E4B78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8750" y="9238766"/>
            <a:ext cx="5751513" cy="361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Name of the </a:t>
            </a:r>
            <a:r>
              <a:rPr lang="fr-FR" dirty="0" err="1"/>
              <a:t>presenter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pic>
        <p:nvPicPr>
          <p:cNvPr id="3" name="Group 2174">
            <a:extLst>
              <a:ext uri="{FF2B5EF4-FFF2-40B4-BE49-F238E27FC236}">
                <a16:creationId xmlns:a16="http://schemas.microsoft.com/office/drawing/2014/main" id="{93FA9CA0-F394-F314-AD21-0EBD241D0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2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of this presentation is copyrightand responsibility of the author Permission is required for re-use">
            <a:extLst>
              <a:ext uri="{FF2B5EF4-FFF2-40B4-BE49-F238E27FC236}">
                <a16:creationId xmlns:a16="http://schemas.microsoft.com/office/drawing/2014/main" id="{DB5FE2EB-28E5-84B6-D2D3-F571643E4A89}"/>
              </a:ext>
            </a:extLst>
          </p:cNvPr>
          <p:cNvSpPr/>
          <p:nvPr userDrawn="1"/>
        </p:nvSpPr>
        <p:spPr>
          <a:xfrm>
            <a:off x="1500939" y="9667633"/>
            <a:ext cx="7334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2E5C7F"/>
                </a:solidFill>
                <a:latin typeface="Arial Narrow" pitchFamily="34" charset="0"/>
                <a:ea typeface="Arial Narrow" pitchFamily="34" charset="-122"/>
                <a:cs typeface="Arial Narrow" pitchFamily="34" charset="-120"/>
              </a:rPr>
              <a:t>Content of this presentation is copyrightand responsibility of the author. Permission is required for re-use.</a:t>
            </a:r>
            <a:endParaRPr lang="en-US" sz="1500" dirty="0">
              <a:solidFill>
                <a:srgbClr val="2E5C7F"/>
              </a:solidFill>
            </a:endParaRP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3CAEF2D6-9619-0838-CFCB-2DAA376950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1302954"/>
            <a:ext cx="11753850" cy="100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0" b="1" i="0">
                <a:solidFill>
                  <a:srgbClr val="D67337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TITLE OF THE SLIDE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E68E9CF5-8F21-5C5F-495A-199C51335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8750" y="2565245"/>
            <a:ext cx="11753850" cy="673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5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3F7FC35-1432-2196-9F6C-9A10E4B78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8750" y="9238766"/>
            <a:ext cx="5751513" cy="361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Name of the </a:t>
            </a:r>
            <a:r>
              <a:rPr lang="fr-FR" dirty="0" err="1"/>
              <a:t>presenter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D90A7C-17E0-46E2-8893-BC81EADA63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8750" y="3495665"/>
            <a:ext cx="13802541" cy="42260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00"/>
              </a:lnSpc>
              <a:spcBef>
                <a:spcPts val="300"/>
              </a:spcBef>
              <a:buNone/>
              <a:defRPr sz="3750">
                <a:solidFill>
                  <a:srgbClr val="2E5C7F"/>
                </a:solidFill>
              </a:defRPr>
            </a:lvl1pPr>
          </a:lstStyle>
          <a:p>
            <a:r>
              <a:rPr lang="fr-CH" dirty="0">
                <a:effectLst/>
                <a:latin typeface="Arial Narrow" panose="020B0604020202020204" pitchFamily="34" charset="0"/>
              </a:rPr>
              <a:t>In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egestas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arcu</a:t>
            </a:r>
            <a:r>
              <a:rPr lang="fr-CH" dirty="0">
                <a:effectLst/>
                <a:latin typeface="Arial Narrow" panose="020B0604020202020204" pitchFamily="34" charset="0"/>
              </a:rPr>
              <a:t> ipsum,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tempus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arcu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porttitor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sit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amet</a:t>
            </a:r>
            <a:r>
              <a:rPr lang="fr-CH" dirty="0">
                <a:effectLst/>
                <a:latin typeface="Arial Narrow" panose="020B0604020202020204" pitchFamily="34" charset="0"/>
              </a:rPr>
              <a:t>. Cras non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sagittis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felis</a:t>
            </a:r>
            <a:r>
              <a:rPr lang="fr-CH" dirty="0">
                <a:effectLst/>
                <a:latin typeface="Arial Narrow" panose="020B0604020202020204" pitchFamily="34" charset="0"/>
              </a:rPr>
              <a:t>.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Phasellus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mauris</a:t>
            </a:r>
            <a:r>
              <a:rPr lang="fr-CH" dirty="0">
                <a:effectLst/>
                <a:latin typeface="Arial Narrow" panose="020B0604020202020204" pitchFamily="34" charset="0"/>
              </a:rPr>
              <a:t> massa,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ultrices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posuere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vulputate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eget</a:t>
            </a:r>
            <a:r>
              <a:rPr lang="fr-CH" dirty="0">
                <a:effectLst/>
                <a:latin typeface="Arial Narrow" panose="020B0604020202020204" pitchFamily="34" charset="0"/>
              </a:rPr>
              <a:t> nunc. Morbi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faucibus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odio</a:t>
            </a:r>
            <a:r>
              <a:rPr lang="fr-CH" dirty="0">
                <a:effectLst/>
                <a:latin typeface="Arial Narrow" panose="020B0604020202020204" pitchFamily="34" charset="0"/>
              </a:rPr>
              <a:t> non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orci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maximus</a:t>
            </a:r>
            <a:r>
              <a:rPr lang="fr-CH" dirty="0">
                <a:effectLst/>
                <a:latin typeface="Arial Narrow" panose="020B0604020202020204" pitchFamily="34" charset="0"/>
              </a:rPr>
              <a:t>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sed</a:t>
            </a:r>
            <a:r>
              <a:rPr lang="fr-CH" dirty="0">
                <a:effectLst/>
                <a:latin typeface="Arial Narrow" panose="020B0604020202020204" pitchFamily="34" charset="0"/>
              </a:rPr>
              <a:t> tristique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enim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sollicitudin</a:t>
            </a:r>
            <a:r>
              <a:rPr lang="fr-CH" dirty="0">
                <a:effectLst/>
                <a:latin typeface="Arial Narrow" panose="020B0604020202020204" pitchFamily="34" charset="0"/>
              </a:rPr>
              <a:t>.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Pellentesque</a:t>
            </a:r>
            <a:r>
              <a:rPr lang="fr-CH" dirty="0">
                <a:effectLst/>
                <a:latin typeface="Arial Narrow" panose="020B0604020202020204" pitchFamily="34" charset="0"/>
              </a:rPr>
              <a:t> habitant morbi tristique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senectus</a:t>
            </a:r>
            <a:r>
              <a:rPr lang="fr-CH" dirty="0">
                <a:effectLst/>
                <a:latin typeface="Arial Narrow" panose="020B0604020202020204" pitchFamily="34" charset="0"/>
              </a:rPr>
              <a:t> et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netus</a:t>
            </a:r>
            <a:r>
              <a:rPr lang="fr-CH" dirty="0">
                <a:effectLst/>
                <a:latin typeface="Arial Narrow" panose="020B0604020202020204" pitchFamily="34" charset="0"/>
              </a:rPr>
              <a:t> et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malesuada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fames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turpis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egestas</a:t>
            </a:r>
            <a:r>
              <a:rPr lang="fr-CH" dirty="0">
                <a:effectLst/>
                <a:latin typeface="Arial Narrow" panose="020B0604020202020204" pitchFamily="34" charset="0"/>
              </a:rPr>
              <a:t>.</a:t>
            </a:r>
          </a:p>
        </p:txBody>
      </p:sp>
      <p:pic>
        <p:nvPicPr>
          <p:cNvPr id="2" name="Group 2174">
            <a:extLst>
              <a:ext uri="{FF2B5EF4-FFF2-40B4-BE49-F238E27FC236}">
                <a16:creationId xmlns:a16="http://schemas.microsoft.com/office/drawing/2014/main" id="{0E886E37-B568-A90F-20B8-DAB99F661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0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of this presentation is copyrightand responsibility of the author Permission is required for re-use">
            <a:extLst>
              <a:ext uri="{FF2B5EF4-FFF2-40B4-BE49-F238E27FC236}">
                <a16:creationId xmlns:a16="http://schemas.microsoft.com/office/drawing/2014/main" id="{DB5FE2EB-28E5-84B6-D2D3-F571643E4A89}"/>
              </a:ext>
            </a:extLst>
          </p:cNvPr>
          <p:cNvSpPr/>
          <p:nvPr userDrawn="1"/>
        </p:nvSpPr>
        <p:spPr>
          <a:xfrm>
            <a:off x="1500939" y="9667633"/>
            <a:ext cx="7334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2E5C7F"/>
                </a:solidFill>
                <a:latin typeface="Arial Narrow" pitchFamily="34" charset="0"/>
                <a:ea typeface="Arial Narrow" pitchFamily="34" charset="-122"/>
                <a:cs typeface="Arial Narrow" pitchFamily="34" charset="-120"/>
              </a:rPr>
              <a:t>Content of this presentation is copyrightand responsibility of the author. Permission is required for re-use.</a:t>
            </a:r>
            <a:endParaRPr lang="en-US" sz="1500" dirty="0">
              <a:solidFill>
                <a:srgbClr val="2E5C7F"/>
              </a:solidFill>
            </a:endParaRP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3CAEF2D6-9619-0838-CFCB-2DAA376950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1302954"/>
            <a:ext cx="11753850" cy="100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0" b="1" i="0">
                <a:solidFill>
                  <a:srgbClr val="D67337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TITLE OF THE SLIDE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3F7FC35-1432-2196-9F6C-9A10E4B78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8750" y="9238766"/>
            <a:ext cx="5751513" cy="361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Name of the </a:t>
            </a:r>
            <a:r>
              <a:rPr lang="fr-FR" dirty="0" err="1"/>
              <a:t>presenter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1A028E-A730-E1B1-AEFE-135C3B8DE2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8750" y="2590832"/>
            <a:ext cx="13802541" cy="42260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00"/>
              </a:lnSpc>
              <a:spcBef>
                <a:spcPts val="300"/>
              </a:spcBef>
              <a:buNone/>
              <a:defRPr sz="3750">
                <a:solidFill>
                  <a:srgbClr val="2E5C7F"/>
                </a:solidFill>
              </a:defRPr>
            </a:lvl1pPr>
          </a:lstStyle>
          <a:p>
            <a:r>
              <a:rPr lang="fr-CH" dirty="0">
                <a:effectLst/>
                <a:latin typeface="Arial Narrow" panose="020B0604020202020204" pitchFamily="34" charset="0"/>
              </a:rPr>
              <a:t>In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egestas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arcu</a:t>
            </a:r>
            <a:r>
              <a:rPr lang="fr-CH" dirty="0">
                <a:effectLst/>
                <a:latin typeface="Arial Narrow" panose="020B0604020202020204" pitchFamily="34" charset="0"/>
              </a:rPr>
              <a:t> ipsum,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tempus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arcu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porttitor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sit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amet</a:t>
            </a:r>
            <a:r>
              <a:rPr lang="fr-CH" dirty="0">
                <a:effectLst/>
                <a:latin typeface="Arial Narrow" panose="020B0604020202020204" pitchFamily="34" charset="0"/>
              </a:rPr>
              <a:t>. Cras non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sagittis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felis</a:t>
            </a:r>
            <a:r>
              <a:rPr lang="fr-CH" dirty="0">
                <a:effectLst/>
                <a:latin typeface="Arial Narrow" panose="020B0604020202020204" pitchFamily="34" charset="0"/>
              </a:rPr>
              <a:t>.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Phasellus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mauris</a:t>
            </a:r>
            <a:r>
              <a:rPr lang="fr-CH" dirty="0">
                <a:effectLst/>
                <a:latin typeface="Arial Narrow" panose="020B0604020202020204" pitchFamily="34" charset="0"/>
              </a:rPr>
              <a:t> massa,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ultrices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posuere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vulputate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eget</a:t>
            </a:r>
            <a:r>
              <a:rPr lang="fr-CH" dirty="0">
                <a:effectLst/>
                <a:latin typeface="Arial Narrow" panose="020B0604020202020204" pitchFamily="34" charset="0"/>
              </a:rPr>
              <a:t> nunc. Morbi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faucibus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odio</a:t>
            </a:r>
            <a:r>
              <a:rPr lang="fr-CH" dirty="0">
                <a:effectLst/>
                <a:latin typeface="Arial Narrow" panose="020B0604020202020204" pitchFamily="34" charset="0"/>
              </a:rPr>
              <a:t> non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orci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maximus</a:t>
            </a:r>
            <a:r>
              <a:rPr lang="fr-CH" dirty="0">
                <a:effectLst/>
                <a:latin typeface="Arial Narrow" panose="020B0604020202020204" pitchFamily="34" charset="0"/>
              </a:rPr>
              <a:t>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sed</a:t>
            </a:r>
            <a:r>
              <a:rPr lang="fr-CH" dirty="0">
                <a:effectLst/>
                <a:latin typeface="Arial Narrow" panose="020B0604020202020204" pitchFamily="34" charset="0"/>
              </a:rPr>
              <a:t> tristique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enim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sollicitudin</a:t>
            </a:r>
            <a:r>
              <a:rPr lang="fr-CH" dirty="0">
                <a:effectLst/>
                <a:latin typeface="Arial Narrow" panose="020B0604020202020204" pitchFamily="34" charset="0"/>
              </a:rPr>
              <a:t>.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Pellentesque</a:t>
            </a:r>
            <a:r>
              <a:rPr lang="fr-CH" dirty="0">
                <a:effectLst/>
                <a:latin typeface="Arial Narrow" panose="020B0604020202020204" pitchFamily="34" charset="0"/>
              </a:rPr>
              <a:t> habitant morbi tristique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senectus</a:t>
            </a:r>
            <a:r>
              <a:rPr lang="fr-CH" dirty="0">
                <a:effectLst/>
                <a:latin typeface="Arial Narrow" panose="020B0604020202020204" pitchFamily="34" charset="0"/>
              </a:rPr>
              <a:t> et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netus</a:t>
            </a:r>
            <a:r>
              <a:rPr lang="fr-CH" dirty="0">
                <a:effectLst/>
                <a:latin typeface="Arial Narrow" panose="020B0604020202020204" pitchFamily="34" charset="0"/>
              </a:rPr>
              <a:t> et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malesuada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fames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turpis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egestas</a:t>
            </a:r>
            <a:r>
              <a:rPr lang="fr-CH" dirty="0">
                <a:effectLst/>
                <a:latin typeface="Arial Narrow" panose="020B0604020202020204" pitchFamily="34" charset="0"/>
              </a:rPr>
              <a:t>.</a:t>
            </a:r>
          </a:p>
        </p:txBody>
      </p:sp>
      <p:pic>
        <p:nvPicPr>
          <p:cNvPr id="2" name="Group 2174">
            <a:extLst>
              <a:ext uri="{FF2B5EF4-FFF2-40B4-BE49-F238E27FC236}">
                <a16:creationId xmlns:a16="http://schemas.microsoft.com/office/drawing/2014/main" id="{FFCE0373-64FB-CFAD-3063-168DEBAB7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5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su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CC-2025-BG">
            <a:extLst>
              <a:ext uri="{FF2B5EF4-FFF2-40B4-BE49-F238E27FC236}">
                <a16:creationId xmlns:a16="http://schemas.microsoft.com/office/drawing/2014/main" id="{483BE500-A1A3-34F9-C19B-EB4201F93F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53450" y="0"/>
            <a:ext cx="9734550" cy="10287000"/>
          </a:xfrm>
          <a:prstGeom prst="rect">
            <a:avLst/>
          </a:prstGeom>
        </p:spPr>
      </p:pic>
      <p:pic>
        <p:nvPicPr>
          <p:cNvPr id="5" name="Group">
            <a:extLst>
              <a:ext uri="{FF2B5EF4-FFF2-40B4-BE49-F238E27FC236}">
                <a16:creationId xmlns:a16="http://schemas.microsoft.com/office/drawing/2014/main" id="{EAA6DF5D-5E25-FE05-24A2-EF8AE5CF59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573000" y="742950"/>
            <a:ext cx="5715000" cy="6715125"/>
          </a:xfrm>
          <a:prstGeom prst="rect">
            <a:avLst/>
          </a:prstGeom>
        </p:spPr>
      </p:pic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E8AA6B6A-FF41-19E9-C9AB-93E01D033A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1302954"/>
            <a:ext cx="11753850" cy="100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0" b="1" i="0">
                <a:solidFill>
                  <a:srgbClr val="D67337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TITLE OF THE SLIDE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7FC4E609-892E-ABE6-F189-526293B25B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8750" y="2565245"/>
            <a:ext cx="11753850" cy="673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5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CBA83098-C3C3-6DD8-6283-5063897252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8750" y="9238766"/>
            <a:ext cx="5751513" cy="361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Name of the </a:t>
            </a:r>
            <a:r>
              <a:rPr lang="fr-FR" dirty="0" err="1"/>
              <a:t>presenter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9" name="Content of this presentation is copyrightand responsibility of the author Permission is required for re-use">
            <a:extLst>
              <a:ext uri="{FF2B5EF4-FFF2-40B4-BE49-F238E27FC236}">
                <a16:creationId xmlns:a16="http://schemas.microsoft.com/office/drawing/2014/main" id="{236CCA65-189B-E2B0-42C9-47E430DA4BCA}"/>
              </a:ext>
            </a:extLst>
          </p:cNvPr>
          <p:cNvSpPr/>
          <p:nvPr userDrawn="1"/>
        </p:nvSpPr>
        <p:spPr>
          <a:xfrm>
            <a:off x="1500939" y="9667633"/>
            <a:ext cx="7334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2E5C7F"/>
                </a:solidFill>
                <a:latin typeface="Arial Narrow" pitchFamily="34" charset="0"/>
                <a:ea typeface="Arial Narrow" pitchFamily="34" charset="-122"/>
                <a:cs typeface="Arial Narrow" pitchFamily="34" charset="-120"/>
              </a:rPr>
              <a:t>Content of this presentation is copyrightand responsibility of the author. Permission is required for re-use.</a:t>
            </a:r>
            <a:endParaRPr lang="en-US" sz="1500" dirty="0">
              <a:solidFill>
                <a:srgbClr val="2E5C7F"/>
              </a:solidFill>
            </a:endParaRPr>
          </a:p>
        </p:txBody>
      </p:sp>
      <p:pic>
        <p:nvPicPr>
          <p:cNvPr id="3" name="Group 2174">
            <a:extLst>
              <a:ext uri="{FF2B5EF4-FFF2-40B4-BE49-F238E27FC236}">
                <a16:creationId xmlns:a16="http://schemas.microsoft.com/office/drawing/2014/main" id="{ECB5CB65-E83A-B93D-B499-A0DEF2C036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14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su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LCC-2025-BG">
            <a:extLst>
              <a:ext uri="{FF2B5EF4-FFF2-40B4-BE49-F238E27FC236}">
                <a16:creationId xmlns:a16="http://schemas.microsoft.com/office/drawing/2014/main" id="{7B7FF36D-811D-4635-3A57-5BC4F10FF4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53450" y="0"/>
            <a:ext cx="9734550" cy="10287000"/>
          </a:xfrm>
          <a:prstGeom prst="rect">
            <a:avLst/>
          </a:prstGeom>
        </p:spPr>
      </p:pic>
      <p:pic>
        <p:nvPicPr>
          <p:cNvPr id="15" name="Group">
            <a:extLst>
              <a:ext uri="{FF2B5EF4-FFF2-40B4-BE49-F238E27FC236}">
                <a16:creationId xmlns:a16="http://schemas.microsoft.com/office/drawing/2014/main" id="{CF14C9EE-0C16-56B2-F7DD-295472BEED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759"/>
          <a:stretch/>
        </p:blipFill>
        <p:spPr>
          <a:xfrm>
            <a:off x="15130989" y="742950"/>
            <a:ext cx="3157011" cy="6715125"/>
          </a:xfrm>
          <a:prstGeom prst="rect">
            <a:avLst/>
          </a:prstGeom>
        </p:spPr>
      </p:pic>
      <p:sp>
        <p:nvSpPr>
          <p:cNvPr id="6" name="Content of this presentation is copyrightand responsibility of the author Permission is required for re-use">
            <a:extLst>
              <a:ext uri="{FF2B5EF4-FFF2-40B4-BE49-F238E27FC236}">
                <a16:creationId xmlns:a16="http://schemas.microsoft.com/office/drawing/2014/main" id="{8682D5A5-A524-DEF4-9DF4-396D38E813E6}"/>
              </a:ext>
            </a:extLst>
          </p:cNvPr>
          <p:cNvSpPr/>
          <p:nvPr userDrawn="1"/>
        </p:nvSpPr>
        <p:spPr>
          <a:xfrm>
            <a:off x="1500939" y="9667633"/>
            <a:ext cx="7334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2E5C7F"/>
                </a:solidFill>
                <a:latin typeface="Arial Narrow" pitchFamily="34" charset="0"/>
                <a:ea typeface="Arial Narrow" pitchFamily="34" charset="-122"/>
                <a:cs typeface="Arial Narrow" pitchFamily="34" charset="-120"/>
              </a:rPr>
              <a:t>Content of this presentation is copyrightand responsibility of the author. Permission is required for re-use.</a:t>
            </a:r>
            <a:endParaRPr lang="en-US" sz="1500" dirty="0">
              <a:solidFill>
                <a:srgbClr val="2E5C7F"/>
              </a:solidFill>
            </a:endParaRP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CA6B783B-ED58-5F95-B652-B1E24B3249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1302954"/>
            <a:ext cx="11753850" cy="100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0" b="1" i="0">
                <a:solidFill>
                  <a:srgbClr val="D67337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TITLE OF THE SLIDE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DB5289C3-226C-3FDB-DFAF-BF8262181E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8750" y="2565245"/>
            <a:ext cx="11753850" cy="673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50" b="0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122B9CBE-1C42-53D2-040E-CE9FAADFC5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8750" y="9238766"/>
            <a:ext cx="5751513" cy="361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i="0">
                <a:solidFill>
                  <a:srgbClr val="2E5C7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dirty="0"/>
              <a:t>Name of the </a:t>
            </a:r>
            <a:r>
              <a:rPr lang="fr-FR" dirty="0" err="1"/>
              <a:t>presenter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5D83A991-E544-F93F-DC9D-33097179CD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8750" y="3495665"/>
            <a:ext cx="13802541" cy="42260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00"/>
              </a:lnSpc>
              <a:spcBef>
                <a:spcPts val="300"/>
              </a:spcBef>
              <a:buNone/>
              <a:defRPr sz="3750">
                <a:solidFill>
                  <a:srgbClr val="2E5C7F"/>
                </a:solidFill>
              </a:defRPr>
            </a:lvl1pPr>
          </a:lstStyle>
          <a:p>
            <a:r>
              <a:rPr lang="fr-CH" dirty="0">
                <a:effectLst/>
                <a:latin typeface="Arial Narrow" panose="020B0604020202020204" pitchFamily="34" charset="0"/>
              </a:rPr>
              <a:t>In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egestas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arcu</a:t>
            </a:r>
            <a:r>
              <a:rPr lang="fr-CH" dirty="0">
                <a:effectLst/>
                <a:latin typeface="Arial Narrow" panose="020B0604020202020204" pitchFamily="34" charset="0"/>
              </a:rPr>
              <a:t> ipsum,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tempus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arcu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porttitor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sit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amet</a:t>
            </a:r>
            <a:r>
              <a:rPr lang="fr-CH" dirty="0">
                <a:effectLst/>
                <a:latin typeface="Arial Narrow" panose="020B0604020202020204" pitchFamily="34" charset="0"/>
              </a:rPr>
              <a:t>. Cras non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sagittis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felis</a:t>
            </a:r>
            <a:r>
              <a:rPr lang="fr-CH" dirty="0">
                <a:effectLst/>
                <a:latin typeface="Arial Narrow" panose="020B0604020202020204" pitchFamily="34" charset="0"/>
              </a:rPr>
              <a:t>.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Phasellus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mauris</a:t>
            </a:r>
            <a:r>
              <a:rPr lang="fr-CH" dirty="0">
                <a:effectLst/>
                <a:latin typeface="Arial Narrow" panose="020B0604020202020204" pitchFamily="34" charset="0"/>
              </a:rPr>
              <a:t> massa,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ultrices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posuere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vulputate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eget</a:t>
            </a:r>
            <a:r>
              <a:rPr lang="fr-CH" dirty="0">
                <a:effectLst/>
                <a:latin typeface="Arial Narrow" panose="020B0604020202020204" pitchFamily="34" charset="0"/>
              </a:rPr>
              <a:t> nunc. Morbi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faucibus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odio</a:t>
            </a:r>
            <a:r>
              <a:rPr lang="fr-CH" dirty="0">
                <a:effectLst/>
                <a:latin typeface="Arial Narrow" panose="020B0604020202020204" pitchFamily="34" charset="0"/>
              </a:rPr>
              <a:t> non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orci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maximus</a:t>
            </a:r>
            <a:r>
              <a:rPr lang="fr-CH" dirty="0">
                <a:effectLst/>
                <a:latin typeface="Arial Narrow" panose="020B0604020202020204" pitchFamily="34" charset="0"/>
              </a:rPr>
              <a:t>,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sed</a:t>
            </a:r>
            <a:r>
              <a:rPr lang="fr-CH" dirty="0">
                <a:effectLst/>
                <a:latin typeface="Arial Narrow" panose="020B0604020202020204" pitchFamily="34" charset="0"/>
              </a:rPr>
              <a:t> tristique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enim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sollicitudin</a:t>
            </a:r>
            <a:r>
              <a:rPr lang="fr-CH" dirty="0">
                <a:effectLst/>
                <a:latin typeface="Arial Narrow" panose="020B0604020202020204" pitchFamily="34" charset="0"/>
              </a:rPr>
              <a:t>.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Pellentesque</a:t>
            </a:r>
            <a:r>
              <a:rPr lang="fr-CH" dirty="0">
                <a:effectLst/>
                <a:latin typeface="Arial Narrow" panose="020B0604020202020204" pitchFamily="34" charset="0"/>
              </a:rPr>
              <a:t> habitant morbi tristique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senectus</a:t>
            </a:r>
            <a:r>
              <a:rPr lang="fr-CH" dirty="0">
                <a:effectLst/>
                <a:latin typeface="Arial Narrow" panose="020B0604020202020204" pitchFamily="34" charset="0"/>
              </a:rPr>
              <a:t> et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netus</a:t>
            </a:r>
            <a:r>
              <a:rPr lang="fr-CH" dirty="0">
                <a:effectLst/>
                <a:latin typeface="Arial Narrow" panose="020B0604020202020204" pitchFamily="34" charset="0"/>
              </a:rPr>
              <a:t> et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malesuada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fames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ac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turpis</a:t>
            </a:r>
            <a:r>
              <a:rPr lang="fr-CH" dirty="0">
                <a:effectLst/>
                <a:latin typeface="Arial Narrow" panose="020B0604020202020204" pitchFamily="34" charset="0"/>
              </a:rPr>
              <a:t> </a:t>
            </a:r>
            <a:r>
              <a:rPr lang="fr-CH" dirty="0" err="1">
                <a:effectLst/>
                <a:latin typeface="Arial Narrow" panose="020B0604020202020204" pitchFamily="34" charset="0"/>
              </a:rPr>
              <a:t>egestas</a:t>
            </a:r>
            <a:r>
              <a:rPr lang="fr-CH" dirty="0">
                <a:effectLst/>
                <a:latin typeface="Arial Narrow" panose="020B0604020202020204" pitchFamily="34" charset="0"/>
              </a:rPr>
              <a:t>.</a:t>
            </a:r>
          </a:p>
        </p:txBody>
      </p:sp>
      <p:pic>
        <p:nvPicPr>
          <p:cNvPr id="5" name="Group 2174">
            <a:extLst>
              <a:ext uri="{FF2B5EF4-FFF2-40B4-BE49-F238E27FC236}">
                <a16:creationId xmlns:a16="http://schemas.microsoft.com/office/drawing/2014/main" id="{D23C7ECE-A171-81C8-6829-17620EB245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245772" y="9238767"/>
            <a:ext cx="7042228" cy="10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16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70" r:id="rId6"/>
    <p:sldLayoutId id="2147483671" r:id="rId7"/>
    <p:sldLayoutId id="2147483657" r:id="rId8"/>
    <p:sldLayoutId id="2147483672" r:id="rId9"/>
    <p:sldLayoutId id="2147483673" r:id="rId10"/>
    <p:sldLayoutId id="2147483660" r:id="rId11"/>
    <p:sldLayoutId id="2147483674" r:id="rId12"/>
    <p:sldLayoutId id="2147483675" r:id="rId13"/>
    <p:sldLayoutId id="2147483663" r:id="rId14"/>
    <p:sldLayoutId id="2147483664" r:id="rId15"/>
    <p:sldLayoutId id="2147483665" r:id="rId16"/>
    <p:sldLayoutId id="2147483676" r:id="rId17"/>
    <p:sldLayoutId id="2147483667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1C9DC3-1437-7483-12FC-6B05A72D6B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E80DC-CB45-7C41-1829-98D20DE17E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94957-AB85-DBB0-C528-99C5E5F20D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0F3B6D-55B9-3A0C-6190-41EE46D165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86896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AB2FB1A7066B41B8D1DA16420F7345" ma:contentTypeVersion="19" ma:contentTypeDescription="Create a new document." ma:contentTypeScope="" ma:versionID="9dded6d803338c5c25d4f5960fa1bfe3">
  <xsd:schema xmlns:xsd="http://www.w3.org/2001/XMLSchema" xmlns:xs="http://www.w3.org/2001/XMLSchema" xmlns:p="http://schemas.microsoft.com/office/2006/metadata/properties" xmlns:ns2="340f2541-9779-42e1-a2f4-053f49a111ff" xmlns:ns3="3fb9164d-fda5-458e-8fea-d6fc652a54e2" targetNamespace="http://schemas.microsoft.com/office/2006/metadata/properties" ma:root="true" ma:fieldsID="4e35bb91b0bf5f65b6fba83b8461c28e" ns2:_="" ns3:_="">
    <xsd:import namespace="340f2541-9779-42e1-a2f4-053f49a111ff"/>
    <xsd:import namespace="3fb9164d-fda5-458e-8fea-d6fc652a54e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_Flow_SignoffStatu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0f2541-9779-42e1-a2f4-053f49a111f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c714e25e-b9ed-4fdb-8431-44b35201f6c9}" ma:internalName="TaxCatchAll" ma:showField="CatchAllData" ma:web="340f2541-9779-42e1-a2f4-053f49a111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b9164d-fda5-458e-8fea-d6fc652a54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8878626-82f3-48be-ba60-4576c689d0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8" nillable="true" ma:displayName="Sign-off status" ma:internalName="Sign_x002d_off_x0020_status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40f2541-9779-42e1-a2f4-053f49a111ff">TMXMRNDZPUUE-625559567-467154</_dlc_DocId>
    <_dlc_DocIdUrl xmlns="340f2541-9779-42e1-a2f4-053f49a111ff">
      <Url>https://esmo365.sharepoint.com/sites/SharingPortal/_layouts/15/DocIdRedir.aspx?ID=TMXMRNDZPUUE-625559567-467154</Url>
      <Description>TMXMRNDZPUUE-625559567-467154</Description>
    </_dlc_DocIdUrl>
    <lcf76f155ced4ddcb4097134ff3c332f xmlns="3fb9164d-fda5-458e-8fea-d6fc652a54e2">
      <Terms xmlns="http://schemas.microsoft.com/office/infopath/2007/PartnerControls"/>
    </lcf76f155ced4ddcb4097134ff3c332f>
    <TaxCatchAll xmlns="340f2541-9779-42e1-a2f4-053f49a111ff" xsi:nil="true"/>
    <_Flow_SignoffStatus xmlns="3fb9164d-fda5-458e-8fea-d6fc652a54e2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1C4716-B5FF-4D36-81AD-66EEFCB8140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62388DF-7886-4984-89A6-ECB2F0A8BB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0f2541-9779-42e1-a2f4-053f49a111ff"/>
    <ds:schemaRef ds:uri="3fb9164d-fda5-458e-8fea-d6fc652a54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7EEF36-98C2-4285-9B9B-12E34BEAFC48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340f2541-9779-42e1-a2f4-053f49a111ff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3fb9164d-fda5-458e-8fea-d6fc652a54e2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24F6BCFD-3E98-4908-85CF-DF6C6C8833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Arial Narrow</vt:lpstr>
      <vt:lpstr>Arial Narrow Bold</vt:lpstr>
      <vt:lpstr>Office Theme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ELCC 2025 PPTX Template</dc:title>
  <dc:subject>PptxGenJS Presentation</dc:subject>
  <dc:creator>PptxGenJS</dc:creator>
  <cp:keywords>European Society for Medical Oncology, ESMO, ELCC, 2025, PPTX, Template</cp:keywords>
  <cp:lastModifiedBy>Ricard USTRELL - ESMO</cp:lastModifiedBy>
  <cp:revision>84</cp:revision>
  <dcterms:created xsi:type="dcterms:W3CDTF">2024-11-14T13:41:09Z</dcterms:created>
  <dcterms:modified xsi:type="dcterms:W3CDTF">2025-01-28T10:29:18Z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0x010100CFAB2FB1A7066B41B8D1DA16420F7345</vt:lpwstr>
  </property>
  <property fmtid="{D5CDD505-2E9C-101B-9397-08002B2CF9AE}" pid="3" name="_dlc_DocIdItemGuid">
    <vt:lpwstr>09a18c43-6ea3-4608-a774-6b8637a8c44c</vt:lpwstr>
  </property>
  <property fmtid="{D5CDD505-2E9C-101B-9397-08002B2CF9AE}" pid="4" name="MediaServiceImageTags">
    <vt:lpwstr/>
  </property>
</Properties>
</file>