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handoutMasterIdLst>
    <p:handoutMasterId r:id="rId17"/>
  </p:handoutMasterIdLst>
  <p:sldIdLst>
    <p:sldId id="270" r:id="rId5"/>
    <p:sldId id="279" r:id="rId6"/>
    <p:sldId id="280" r:id="rId7"/>
    <p:sldId id="278" r:id="rId8"/>
    <p:sldId id="271" r:id="rId9"/>
    <p:sldId id="272" r:id="rId10"/>
    <p:sldId id="273" r:id="rId11"/>
    <p:sldId id="274" r:id="rId12"/>
    <p:sldId id="275" r:id="rId13"/>
    <p:sldId id="276" r:id="rId14"/>
    <p:sldId id="277"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26" userDrawn="1">
          <p15:clr>
            <a:srgbClr val="A4A3A4"/>
          </p15:clr>
        </p15:guide>
        <p15:guide id="3" pos="158" userDrawn="1">
          <p15:clr>
            <a:srgbClr val="A4A3A4"/>
          </p15:clr>
        </p15:guide>
        <p15:guide id="4" pos="5534" userDrawn="1">
          <p15:clr>
            <a:srgbClr val="A4A3A4"/>
          </p15:clr>
        </p15:guide>
        <p15:guide id="5" pos="2880" userDrawn="1">
          <p15:clr>
            <a:srgbClr val="A4A3A4"/>
          </p15:clr>
        </p15:guide>
        <p15:guide id="6" orient="horz" pos="1348" userDrawn="1">
          <p15:clr>
            <a:srgbClr val="A4A3A4"/>
          </p15:clr>
        </p15:guide>
        <p15:guide id="7" orient="horz" pos="3707">
          <p15:clr>
            <a:srgbClr val="A4A3A4"/>
          </p15:clr>
        </p15:guide>
        <p15:guide id="8" orient="horz" pos="7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16E"/>
    <a:srgbClr val="B079A5"/>
    <a:srgbClr val="217984"/>
    <a:srgbClr val="5F3B6C"/>
    <a:srgbClr val="65ABB6"/>
    <a:srgbClr val="9C4997"/>
    <a:srgbClr val="FBCEB9"/>
    <a:srgbClr val="EA558A"/>
    <a:srgbClr val="E784AF"/>
    <a:srgbClr val="C96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58208-16C6-45EF-BF74-518F488FA149}" v="39" dt="2024-06-05T07:30:22.047"/>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04" autoAdjust="0"/>
    <p:restoredTop sz="96190" autoAdjust="0"/>
  </p:normalViewPr>
  <p:slideViewPr>
    <p:cSldViewPr snapToGrid="0" snapToObjects="1" showGuides="1">
      <p:cViewPr varScale="1">
        <p:scale>
          <a:sx n="140" d="100"/>
          <a:sy n="140" d="100"/>
        </p:scale>
        <p:origin x="1308" y="126"/>
      </p:cViewPr>
      <p:guideLst>
        <p:guide orient="horz" pos="4247"/>
        <p:guide pos="226"/>
        <p:guide pos="158"/>
        <p:guide pos="5534"/>
        <p:guide pos="2880"/>
        <p:guide orient="horz" pos="1348"/>
        <p:guide orient="horz" pos="3707"/>
        <p:guide orient="horz" pos="781"/>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07DD51BF-0440-D647-A618-C9E5D9E03A7D}"/>
    <pc:docChg chg="modMainMaster">
      <pc:chgData name="Alexandre SCHIFFER" userId="8f28390f-5a5f-4efd-a760-7656bfa7277a" providerId="ADAL" clId="{07DD51BF-0440-D647-A618-C9E5D9E03A7D}" dt="2022-04-28T13:30:15.231" v="67"/>
      <pc:docMkLst>
        <pc:docMk/>
      </pc:docMkLst>
      <pc:sldMasterChg chg="modSldLayout">
        <pc:chgData name="Alexandre SCHIFFER" userId="8f28390f-5a5f-4efd-a760-7656bfa7277a" providerId="ADAL" clId="{07DD51BF-0440-D647-A618-C9E5D9E03A7D}" dt="2022-04-28T13:30:15.231" v="67"/>
        <pc:sldMasterMkLst>
          <pc:docMk/>
          <pc:sldMasterMk cId="0" sldId="2147493455"/>
        </pc:sldMasterMkLst>
        <pc:sldLayoutChg chg="addSp modSp">
          <pc:chgData name="Alexandre SCHIFFER" userId="8f28390f-5a5f-4efd-a760-7656bfa7277a" providerId="ADAL" clId="{07DD51BF-0440-D647-A618-C9E5D9E03A7D}" dt="2022-04-28T13:30:04.601" v="63"/>
          <pc:sldLayoutMkLst>
            <pc:docMk/>
            <pc:sldMasterMk cId="0" sldId="2147493455"/>
            <pc:sldLayoutMk cId="309067468" sldId="2147493642"/>
          </pc:sldLayoutMkLst>
          <pc:spChg chg="add mod">
            <ac:chgData name="Alexandre SCHIFFER" userId="8f28390f-5a5f-4efd-a760-7656bfa7277a" providerId="ADAL" clId="{07DD51BF-0440-D647-A618-C9E5D9E03A7D}" dt="2022-04-28T13:30:04.601" v="63"/>
            <ac:spMkLst>
              <pc:docMk/>
              <pc:sldMasterMk cId="0" sldId="2147493455"/>
              <pc:sldLayoutMk cId="309067468" sldId="2147493642"/>
              <ac:spMk id="6" creationId="{27F7AA40-7A81-D207-E333-3A001F04E1FC}"/>
            </ac:spMkLst>
          </pc:spChg>
          <pc:spChg chg="add mod">
            <ac:chgData name="Alexandre SCHIFFER" userId="8f28390f-5a5f-4efd-a760-7656bfa7277a" providerId="ADAL" clId="{07DD51BF-0440-D647-A618-C9E5D9E03A7D}" dt="2022-04-28T13:30:04.601" v="63"/>
            <ac:spMkLst>
              <pc:docMk/>
              <pc:sldMasterMk cId="0" sldId="2147493455"/>
              <pc:sldLayoutMk cId="309067468" sldId="2147493642"/>
              <ac:spMk id="8" creationId="{57FE9247-F0F6-E52B-8DF0-9A7B422C1700}"/>
            </ac:spMkLst>
          </pc:spChg>
        </pc:sldLayoutChg>
        <pc:sldLayoutChg chg="addSp modSp">
          <pc:chgData name="Alexandre SCHIFFER" userId="8f28390f-5a5f-4efd-a760-7656bfa7277a" providerId="ADAL" clId="{07DD51BF-0440-D647-A618-C9E5D9E03A7D}" dt="2022-04-28T13:30:07.934" v="64"/>
          <pc:sldLayoutMkLst>
            <pc:docMk/>
            <pc:sldMasterMk cId="0" sldId="2147493455"/>
            <pc:sldLayoutMk cId="1840261251" sldId="2147493643"/>
          </pc:sldLayoutMkLst>
          <pc:spChg chg="add mod">
            <ac:chgData name="Alexandre SCHIFFER" userId="8f28390f-5a5f-4efd-a760-7656bfa7277a" providerId="ADAL" clId="{07DD51BF-0440-D647-A618-C9E5D9E03A7D}" dt="2022-04-28T13:30:07.934" v="64"/>
            <ac:spMkLst>
              <pc:docMk/>
              <pc:sldMasterMk cId="0" sldId="2147493455"/>
              <pc:sldLayoutMk cId="1840261251" sldId="2147493643"/>
              <ac:spMk id="8" creationId="{BF70F8C5-E68A-9352-0257-3229D3B0460E}"/>
            </ac:spMkLst>
          </pc:spChg>
          <pc:spChg chg="add mod">
            <ac:chgData name="Alexandre SCHIFFER" userId="8f28390f-5a5f-4efd-a760-7656bfa7277a" providerId="ADAL" clId="{07DD51BF-0440-D647-A618-C9E5D9E03A7D}" dt="2022-04-28T13:30:07.934" v="64"/>
            <ac:spMkLst>
              <pc:docMk/>
              <pc:sldMasterMk cId="0" sldId="2147493455"/>
              <pc:sldLayoutMk cId="1840261251" sldId="2147493643"/>
              <ac:spMk id="10" creationId="{269B08A0-083C-B8BB-DECE-F33E055CCE4A}"/>
            </ac:spMkLst>
          </pc:spChg>
        </pc:sldLayoutChg>
        <pc:sldLayoutChg chg="addSp modSp">
          <pc:chgData name="Alexandre SCHIFFER" userId="8f28390f-5a5f-4efd-a760-7656bfa7277a" providerId="ADAL" clId="{07DD51BF-0440-D647-A618-C9E5D9E03A7D}" dt="2022-04-28T13:30:10.364" v="65"/>
          <pc:sldLayoutMkLst>
            <pc:docMk/>
            <pc:sldMasterMk cId="0" sldId="2147493455"/>
            <pc:sldLayoutMk cId="2192703510" sldId="2147493644"/>
          </pc:sldLayoutMkLst>
          <pc:spChg chg="add mod">
            <ac:chgData name="Alexandre SCHIFFER" userId="8f28390f-5a5f-4efd-a760-7656bfa7277a" providerId="ADAL" clId="{07DD51BF-0440-D647-A618-C9E5D9E03A7D}" dt="2022-04-28T13:30:10.364" v="65"/>
            <ac:spMkLst>
              <pc:docMk/>
              <pc:sldMasterMk cId="0" sldId="2147493455"/>
              <pc:sldLayoutMk cId="2192703510" sldId="2147493644"/>
              <ac:spMk id="7" creationId="{055BE348-D0FE-F68D-BBAD-7952FF6F3AF8}"/>
            </ac:spMkLst>
          </pc:spChg>
          <pc:spChg chg="add mod">
            <ac:chgData name="Alexandre SCHIFFER" userId="8f28390f-5a5f-4efd-a760-7656bfa7277a" providerId="ADAL" clId="{07DD51BF-0440-D647-A618-C9E5D9E03A7D}" dt="2022-04-28T13:30:10.364" v="65"/>
            <ac:spMkLst>
              <pc:docMk/>
              <pc:sldMasterMk cId="0" sldId="2147493455"/>
              <pc:sldLayoutMk cId="2192703510" sldId="2147493644"/>
              <ac:spMk id="10" creationId="{8B149236-0DC6-DA50-08AE-D551CDB2A615}"/>
            </ac:spMkLst>
          </pc:spChg>
        </pc:sldLayoutChg>
        <pc:sldLayoutChg chg="addSp modSp">
          <pc:chgData name="Alexandre SCHIFFER" userId="8f28390f-5a5f-4efd-a760-7656bfa7277a" providerId="ADAL" clId="{07DD51BF-0440-D647-A618-C9E5D9E03A7D}" dt="2022-04-28T13:30:13.139" v="66"/>
          <pc:sldLayoutMkLst>
            <pc:docMk/>
            <pc:sldMasterMk cId="0" sldId="2147493455"/>
            <pc:sldLayoutMk cId="3278467359" sldId="2147493645"/>
          </pc:sldLayoutMkLst>
          <pc:spChg chg="add mod">
            <ac:chgData name="Alexandre SCHIFFER" userId="8f28390f-5a5f-4efd-a760-7656bfa7277a" providerId="ADAL" clId="{07DD51BF-0440-D647-A618-C9E5D9E03A7D}" dt="2022-04-28T13:30:13.139" v="66"/>
            <ac:spMkLst>
              <pc:docMk/>
              <pc:sldMasterMk cId="0" sldId="2147493455"/>
              <pc:sldLayoutMk cId="3278467359" sldId="2147493645"/>
              <ac:spMk id="6" creationId="{A3E5BA2A-6D5F-C0C1-259F-58853D5D2834}"/>
            </ac:spMkLst>
          </pc:spChg>
          <pc:spChg chg="add mod">
            <ac:chgData name="Alexandre SCHIFFER" userId="8f28390f-5a5f-4efd-a760-7656bfa7277a" providerId="ADAL" clId="{07DD51BF-0440-D647-A618-C9E5D9E03A7D}" dt="2022-04-28T13:30:13.139" v="66"/>
            <ac:spMkLst>
              <pc:docMk/>
              <pc:sldMasterMk cId="0" sldId="2147493455"/>
              <pc:sldLayoutMk cId="3278467359" sldId="2147493645"/>
              <ac:spMk id="8" creationId="{FD24CB7B-599B-2C3B-1A69-AFB0164AD004}"/>
            </ac:spMkLst>
          </pc:spChg>
        </pc:sldLayoutChg>
        <pc:sldLayoutChg chg="addSp modSp">
          <pc:chgData name="Alexandre SCHIFFER" userId="8f28390f-5a5f-4efd-a760-7656bfa7277a" providerId="ADAL" clId="{07DD51BF-0440-D647-A618-C9E5D9E03A7D}" dt="2022-04-28T13:30:15.231" v="67"/>
          <pc:sldLayoutMkLst>
            <pc:docMk/>
            <pc:sldMasterMk cId="0" sldId="2147493455"/>
            <pc:sldLayoutMk cId="2599831872" sldId="2147493646"/>
          </pc:sldLayoutMkLst>
          <pc:spChg chg="add mod">
            <ac:chgData name="Alexandre SCHIFFER" userId="8f28390f-5a5f-4efd-a760-7656bfa7277a" providerId="ADAL" clId="{07DD51BF-0440-D647-A618-C9E5D9E03A7D}" dt="2022-04-28T13:30:15.231" v="67"/>
            <ac:spMkLst>
              <pc:docMk/>
              <pc:sldMasterMk cId="0" sldId="2147493455"/>
              <pc:sldLayoutMk cId="2599831872" sldId="2147493646"/>
              <ac:spMk id="6" creationId="{15FC2D28-59C5-FC59-BAA5-DCF983AAFA38}"/>
            </ac:spMkLst>
          </pc:spChg>
          <pc:spChg chg="add mod">
            <ac:chgData name="Alexandre SCHIFFER" userId="8f28390f-5a5f-4efd-a760-7656bfa7277a" providerId="ADAL" clId="{07DD51BF-0440-D647-A618-C9E5D9E03A7D}" dt="2022-04-28T13:30:15.231" v="67"/>
            <ac:spMkLst>
              <pc:docMk/>
              <pc:sldMasterMk cId="0" sldId="2147493455"/>
              <pc:sldLayoutMk cId="2599831872" sldId="2147493646"/>
              <ac:spMk id="7" creationId="{C5C79E24-B503-ABCD-C85F-8FAE1E7AEE73}"/>
            </ac:spMkLst>
          </pc:spChg>
        </pc:sldLayoutChg>
        <pc:sldLayoutChg chg="addSp modSp mod">
          <pc:chgData name="Alexandre SCHIFFER" userId="8f28390f-5a5f-4efd-a760-7656bfa7277a" providerId="ADAL" clId="{07DD51BF-0440-D647-A618-C9E5D9E03A7D}" dt="2022-04-28T13:29:56.530" v="62" actId="1076"/>
          <pc:sldLayoutMkLst>
            <pc:docMk/>
            <pc:sldMasterMk cId="0" sldId="2147493455"/>
            <pc:sldLayoutMk cId="3079577876" sldId="2147493649"/>
          </pc:sldLayoutMkLst>
          <pc:spChg chg="add mod">
            <ac:chgData name="Alexandre SCHIFFER" userId="8f28390f-5a5f-4efd-a760-7656bfa7277a" providerId="ADAL" clId="{07DD51BF-0440-D647-A618-C9E5D9E03A7D}" dt="2022-04-28T13:29:48.281" v="60" actId="207"/>
            <ac:spMkLst>
              <pc:docMk/>
              <pc:sldMasterMk cId="0" sldId="2147493455"/>
              <pc:sldLayoutMk cId="3079577876" sldId="2147493649"/>
              <ac:spMk id="7" creationId="{810421AB-953B-1FA1-B82F-5DEBE153DF13}"/>
            </ac:spMkLst>
          </pc:spChg>
          <pc:spChg chg="add mod">
            <ac:chgData name="Alexandre SCHIFFER" userId="8f28390f-5a5f-4efd-a760-7656bfa7277a" providerId="ADAL" clId="{07DD51BF-0440-D647-A618-C9E5D9E03A7D}" dt="2022-04-28T13:29:56.530" v="62" actId="1076"/>
            <ac:spMkLst>
              <pc:docMk/>
              <pc:sldMasterMk cId="0" sldId="2147493455"/>
              <pc:sldLayoutMk cId="3079577876" sldId="2147493649"/>
              <ac:spMk id="12" creationId="{4CB48307-56F3-6E40-1AD0-15C847409A23}"/>
            </ac:spMkLst>
          </pc:spChg>
          <pc:spChg chg="mod">
            <ac:chgData name="Alexandre SCHIFFER" userId="8f28390f-5a5f-4efd-a760-7656bfa7277a" providerId="ADAL" clId="{07DD51BF-0440-D647-A618-C9E5D9E03A7D}" dt="2022-04-28T13:26:15.637" v="0" actId="20577"/>
            <ac:spMkLst>
              <pc:docMk/>
              <pc:sldMasterMk cId="0" sldId="2147493455"/>
              <pc:sldLayoutMk cId="3079577876" sldId="2147493649"/>
              <ac:spMk id="13" creationId="{00000000-0000-0000-0000-000000000000}"/>
            </ac:spMkLst>
          </pc:spChg>
        </pc:sldLayoutChg>
      </pc:sldMasterChg>
    </pc:docChg>
  </pc:docChgLst>
  <pc:docChgLst>
    <pc:chgData name="Alexandre SCHIFFER" userId="8f28390f-5a5f-4efd-a760-7656bfa7277a" providerId="ADAL" clId="{456797DD-A7E0-B544-9919-D6BBA8C13FB4}"/>
    <pc:docChg chg="undo custSel modSld modMainMaster">
      <pc:chgData name="Alexandre SCHIFFER" userId="8f28390f-5a5f-4efd-a760-7656bfa7277a" providerId="ADAL" clId="{456797DD-A7E0-B544-9919-D6BBA8C13FB4}" dt="2021-03-31T16:25:45.828" v="535" actId="20577"/>
      <pc:docMkLst>
        <pc:docMk/>
      </pc:docMkLst>
      <pc:sldChg chg="modSp mod">
        <pc:chgData name="Alexandre SCHIFFER" userId="8f28390f-5a5f-4efd-a760-7656bfa7277a" providerId="ADAL" clId="{456797DD-A7E0-B544-9919-D6BBA8C13FB4}" dt="2021-03-31T16:25:45.828" v="535" actId="20577"/>
        <pc:sldMkLst>
          <pc:docMk/>
          <pc:sldMk cId="2948689610" sldId="270"/>
        </pc:sldMkLst>
        <pc:spChg chg="mod">
          <ac:chgData name="Alexandre SCHIFFER" userId="8f28390f-5a5f-4efd-a760-7656bfa7277a" providerId="ADAL" clId="{456797DD-A7E0-B544-9919-D6BBA8C13FB4}" dt="2021-03-31T16:25:20.270" v="470" actId="20577"/>
          <ac:spMkLst>
            <pc:docMk/>
            <pc:sldMk cId="2948689610" sldId="270"/>
            <ac:spMk id="2" creationId="{0A950904-5233-EF40-BD18-524477B4A2AA}"/>
          </ac:spMkLst>
        </pc:spChg>
        <pc:spChg chg="mod">
          <ac:chgData name="Alexandre SCHIFFER" userId="8f28390f-5a5f-4efd-a760-7656bfa7277a" providerId="ADAL" clId="{456797DD-A7E0-B544-9919-D6BBA8C13FB4}" dt="2021-03-31T16:25:26.364" v="495" actId="20577"/>
          <ac:spMkLst>
            <pc:docMk/>
            <pc:sldMk cId="2948689610" sldId="270"/>
            <ac:spMk id="3" creationId="{CD1A6BC2-00B7-254C-9ED7-850AF3E18472}"/>
          </ac:spMkLst>
        </pc:spChg>
        <pc:spChg chg="mod">
          <ac:chgData name="Alexandre SCHIFFER" userId="8f28390f-5a5f-4efd-a760-7656bfa7277a" providerId="ADAL" clId="{456797DD-A7E0-B544-9919-D6BBA8C13FB4}" dt="2021-03-31T16:25:32.667" v="518" actId="20577"/>
          <ac:spMkLst>
            <pc:docMk/>
            <pc:sldMk cId="2948689610" sldId="270"/>
            <ac:spMk id="4" creationId="{58C30850-49E5-7048-9251-3C495DF54518}"/>
          </ac:spMkLst>
        </pc:spChg>
        <pc:spChg chg="mod">
          <ac:chgData name="Alexandre SCHIFFER" userId="8f28390f-5a5f-4efd-a760-7656bfa7277a" providerId="ADAL" clId="{456797DD-A7E0-B544-9919-D6BBA8C13FB4}" dt="2021-03-31T16:25:45.828" v="535" actId="20577"/>
          <ac:spMkLst>
            <pc:docMk/>
            <pc:sldMk cId="2948689610" sldId="270"/>
            <ac:spMk id="5" creationId="{F2459249-4652-694E-8BF7-000C262C91FD}"/>
          </ac:spMkLst>
        </pc:spChg>
      </pc:sldChg>
      <pc:sldMasterChg chg="modSldLayout">
        <pc:chgData name="Alexandre SCHIFFER" userId="8f28390f-5a5f-4efd-a760-7656bfa7277a" providerId="ADAL" clId="{456797DD-A7E0-B544-9919-D6BBA8C13FB4}" dt="2021-03-31T16:24:47.303" v="425" actId="20577"/>
        <pc:sldMasterMkLst>
          <pc:docMk/>
          <pc:sldMasterMk cId="0" sldId="2147493455"/>
        </pc:sldMasterMkLst>
        <pc:sldLayoutChg chg="addSp delSp modSp mod">
          <pc:chgData name="Alexandre SCHIFFER" userId="8f28390f-5a5f-4efd-a760-7656bfa7277a" providerId="ADAL" clId="{456797DD-A7E0-B544-9919-D6BBA8C13FB4}" dt="2021-03-31T16:24:47.303" v="425" actId="20577"/>
          <pc:sldLayoutMkLst>
            <pc:docMk/>
            <pc:sldMasterMk cId="0" sldId="2147493455"/>
            <pc:sldLayoutMk cId="1522699082" sldId="2147493640"/>
          </pc:sldLayoutMkLst>
          <pc:spChg chg="mod">
            <ac:chgData name="Alexandre SCHIFFER" userId="8f28390f-5a5f-4efd-a760-7656bfa7277a" providerId="ADAL" clId="{456797DD-A7E0-B544-9919-D6BBA8C13FB4}" dt="2021-03-31T16:24:38.303" v="422"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456797DD-A7E0-B544-9919-D6BBA8C13FB4}" dt="2021-03-31T16:24:42.919" v="423"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456797DD-A7E0-B544-9919-D6BBA8C13FB4}" dt="2021-03-31T16:24:45.008" v="424"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456797DD-A7E0-B544-9919-D6BBA8C13FB4}" dt="2021-03-31T16:24:47.303" v="425" actId="2057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456797DD-A7E0-B544-9919-D6BBA8C13FB4}" dt="2021-03-31T15:59:07.040" v="25" actId="1036"/>
            <ac:picMkLst>
              <pc:docMk/>
              <pc:sldMasterMk cId="0" sldId="2147493455"/>
              <pc:sldLayoutMk cId="1522699082" sldId="2147493640"/>
              <ac:picMk id="5" creationId="{3F60B341-9A24-A94A-AD62-D83A7379B67F}"/>
            </ac:picMkLst>
          </pc:picChg>
          <pc:picChg chg="del">
            <ac:chgData name="Alexandre SCHIFFER" userId="8f28390f-5a5f-4efd-a760-7656bfa7277a" providerId="ADAL" clId="{456797DD-A7E0-B544-9919-D6BBA8C13FB4}" dt="2021-03-31T15:59:03.093" v="15" actId="478"/>
            <ac:picMkLst>
              <pc:docMk/>
              <pc:sldMasterMk cId="0" sldId="2147493455"/>
              <pc:sldLayoutMk cId="1522699082" sldId="2147493640"/>
              <ac:picMk id="6" creationId="{65F2E623-F1CE-B34B-B093-A1C9537BC1C7}"/>
            </ac:picMkLst>
          </pc:picChg>
          <pc:picChg chg="add mod modCrop">
            <ac:chgData name="Alexandre SCHIFFER" userId="8f28390f-5a5f-4efd-a760-7656bfa7277a" providerId="ADAL" clId="{456797DD-A7E0-B544-9919-D6BBA8C13FB4}" dt="2021-03-31T16:01:02.811" v="70" actId="1076"/>
            <ac:picMkLst>
              <pc:docMk/>
              <pc:sldMasterMk cId="0" sldId="2147493455"/>
              <pc:sldLayoutMk cId="1522699082" sldId="2147493640"/>
              <ac:picMk id="8" creationId="{FEB53687-162B-4C40-BB3B-9C963DA59839}"/>
            </ac:picMkLst>
          </pc:picChg>
          <pc:picChg chg="del">
            <ac:chgData name="Alexandre SCHIFFER" userId="8f28390f-5a5f-4efd-a760-7656bfa7277a" providerId="ADAL" clId="{456797DD-A7E0-B544-9919-D6BBA8C13FB4}" dt="2021-03-31T15:59:47.610" v="40"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456797DD-A7E0-B544-9919-D6BBA8C13FB4}" dt="2021-03-31T16:01:55.085" v="85" actId="1076"/>
          <pc:sldLayoutMkLst>
            <pc:docMk/>
            <pc:sldMasterMk cId="0" sldId="2147493455"/>
            <pc:sldLayoutMk cId="115419589" sldId="2147493641"/>
          </pc:sldLayoutMkLst>
          <pc:picChg chg="del">
            <ac:chgData name="Alexandre SCHIFFER" userId="8f28390f-5a5f-4efd-a760-7656bfa7277a" providerId="ADAL" clId="{456797DD-A7E0-B544-9919-D6BBA8C13FB4}" dt="2021-03-31T16:00:56.504" v="59" actId="478"/>
            <ac:picMkLst>
              <pc:docMk/>
              <pc:sldMasterMk cId="0" sldId="2147493455"/>
              <pc:sldLayoutMk cId="115419589" sldId="2147493641"/>
              <ac:picMk id="7" creationId="{E3D1EB69-5C01-2442-9316-F1AE97429456}"/>
            </ac:picMkLst>
          </pc:picChg>
          <pc:picChg chg="add mod modCrop">
            <ac:chgData name="Alexandre SCHIFFER" userId="8f28390f-5a5f-4efd-a760-7656bfa7277a" providerId="ADAL" clId="{456797DD-A7E0-B544-9919-D6BBA8C13FB4}" dt="2021-03-31T16:00:59.902" v="69" actId="1036"/>
            <ac:picMkLst>
              <pc:docMk/>
              <pc:sldMasterMk cId="0" sldId="2147493455"/>
              <pc:sldLayoutMk cId="115419589" sldId="2147493641"/>
              <ac:picMk id="8" creationId="{8EAA8860-A704-B249-99E3-BFF978DDB176}"/>
            </ac:picMkLst>
          </pc:picChg>
          <pc:picChg chg="add mod modCrop">
            <ac:chgData name="Alexandre SCHIFFER" userId="8f28390f-5a5f-4efd-a760-7656bfa7277a" providerId="ADAL" clId="{456797DD-A7E0-B544-9919-D6BBA8C13FB4}" dt="2021-03-31T16:01:55.085" v="85" actId="1076"/>
            <ac:picMkLst>
              <pc:docMk/>
              <pc:sldMasterMk cId="0" sldId="2147493455"/>
              <pc:sldLayoutMk cId="115419589" sldId="2147493641"/>
              <ac:picMk id="9" creationId="{AEADE49E-3B8E-E348-BD74-4C4AA970790B}"/>
            </ac:picMkLst>
          </pc:picChg>
          <pc:picChg chg="del">
            <ac:chgData name="Alexandre SCHIFFER" userId="8f28390f-5a5f-4efd-a760-7656bfa7277a" providerId="ADAL" clId="{456797DD-A7E0-B544-9919-D6BBA8C13FB4}" dt="2021-03-31T16:01:51.563" v="84"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456797DD-A7E0-B544-9919-D6BBA8C13FB4}" dt="2021-03-31T16:03:02.447" v="106"/>
          <pc:sldLayoutMkLst>
            <pc:docMk/>
            <pc:sldMasterMk cId="0" sldId="2147493455"/>
            <pc:sldLayoutMk cId="309067468" sldId="2147493642"/>
          </pc:sldLayoutMkLst>
          <pc:picChg chg="del">
            <ac:chgData name="Alexandre SCHIFFER" userId="8f28390f-5a5f-4efd-a760-7656bfa7277a" providerId="ADAL" clId="{456797DD-A7E0-B544-9919-D6BBA8C13FB4}" dt="2021-03-31T16:03:01.944" v="105"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456797DD-A7E0-B544-9919-D6BBA8C13FB4}" dt="2021-03-31T16:03:02.447" v="106"/>
            <ac:picMkLst>
              <pc:docMk/>
              <pc:sldMasterMk cId="0" sldId="2147493455"/>
              <pc:sldLayoutMk cId="309067468" sldId="2147493642"/>
              <ac:picMk id="7" creationId="{31DC65DB-6C83-4B4E-B9B7-FFB8BEE174C6}"/>
            </ac:picMkLst>
          </pc:picChg>
        </pc:sldLayoutChg>
        <pc:sldLayoutChg chg="addSp delSp modSp mod">
          <pc:chgData name="Alexandre SCHIFFER" userId="8f28390f-5a5f-4efd-a760-7656bfa7277a" providerId="ADAL" clId="{456797DD-A7E0-B544-9919-D6BBA8C13FB4}" dt="2021-03-31T16:03:05.333" v="108"/>
          <pc:sldLayoutMkLst>
            <pc:docMk/>
            <pc:sldMasterMk cId="0" sldId="2147493455"/>
            <pc:sldLayoutMk cId="1840261251" sldId="2147493643"/>
          </pc:sldLayoutMkLst>
          <pc:picChg chg="del">
            <ac:chgData name="Alexandre SCHIFFER" userId="8f28390f-5a5f-4efd-a760-7656bfa7277a" providerId="ADAL" clId="{456797DD-A7E0-B544-9919-D6BBA8C13FB4}" dt="2021-03-31T16:03:04.779" v="107"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456797DD-A7E0-B544-9919-D6BBA8C13FB4}" dt="2021-03-31T16:03:05.333" v="108"/>
            <ac:picMkLst>
              <pc:docMk/>
              <pc:sldMasterMk cId="0" sldId="2147493455"/>
              <pc:sldLayoutMk cId="1840261251" sldId="2147493643"/>
              <ac:picMk id="9" creationId="{5A265B87-B887-0A49-AEE9-017799958C46}"/>
            </ac:picMkLst>
          </pc:picChg>
        </pc:sldLayoutChg>
        <pc:sldLayoutChg chg="addSp delSp modSp mod">
          <pc:chgData name="Alexandre SCHIFFER" userId="8f28390f-5a5f-4efd-a760-7656bfa7277a" providerId="ADAL" clId="{456797DD-A7E0-B544-9919-D6BBA8C13FB4}" dt="2021-03-31T16:03:08.347" v="110"/>
          <pc:sldLayoutMkLst>
            <pc:docMk/>
            <pc:sldMasterMk cId="0" sldId="2147493455"/>
            <pc:sldLayoutMk cId="2192703510" sldId="2147493644"/>
          </pc:sldLayoutMkLst>
          <pc:picChg chg="del">
            <ac:chgData name="Alexandre SCHIFFER" userId="8f28390f-5a5f-4efd-a760-7656bfa7277a" providerId="ADAL" clId="{456797DD-A7E0-B544-9919-D6BBA8C13FB4}" dt="2021-03-31T16:03:07.818" v="109"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456797DD-A7E0-B544-9919-D6BBA8C13FB4}" dt="2021-03-31T16:03:08.347" v="110"/>
            <ac:picMkLst>
              <pc:docMk/>
              <pc:sldMasterMk cId="0" sldId="2147493455"/>
              <pc:sldLayoutMk cId="2192703510" sldId="2147493644"/>
              <ac:picMk id="8" creationId="{4F7952C4-E3CD-184F-92FC-4645EDFEE4E2}"/>
            </ac:picMkLst>
          </pc:picChg>
        </pc:sldLayoutChg>
        <pc:sldLayoutChg chg="addSp delSp modSp mod">
          <pc:chgData name="Alexandre SCHIFFER" userId="8f28390f-5a5f-4efd-a760-7656bfa7277a" providerId="ADAL" clId="{456797DD-A7E0-B544-9919-D6BBA8C13FB4}" dt="2021-03-31T16:03:10.239" v="112"/>
          <pc:sldLayoutMkLst>
            <pc:docMk/>
            <pc:sldMasterMk cId="0" sldId="2147493455"/>
            <pc:sldLayoutMk cId="3278467359" sldId="2147493645"/>
          </pc:sldLayoutMkLst>
          <pc:picChg chg="del">
            <ac:chgData name="Alexandre SCHIFFER" userId="8f28390f-5a5f-4efd-a760-7656bfa7277a" providerId="ADAL" clId="{456797DD-A7E0-B544-9919-D6BBA8C13FB4}" dt="2021-03-31T16:03:10.119" v="111"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456797DD-A7E0-B544-9919-D6BBA8C13FB4}" dt="2021-03-31T16:03:10.239" v="112"/>
            <ac:picMkLst>
              <pc:docMk/>
              <pc:sldMasterMk cId="0" sldId="2147493455"/>
              <pc:sldLayoutMk cId="3278467359" sldId="2147493645"/>
              <ac:picMk id="7" creationId="{F52EED39-476F-3D4D-9B1F-DF7741CD27F6}"/>
            </ac:picMkLst>
          </pc:picChg>
        </pc:sldLayoutChg>
        <pc:sldLayoutChg chg="addSp delSp modSp mod">
          <pc:chgData name="Alexandre SCHIFFER" userId="8f28390f-5a5f-4efd-a760-7656bfa7277a" providerId="ADAL" clId="{456797DD-A7E0-B544-9919-D6BBA8C13FB4}" dt="2021-03-31T16:03:19.351" v="116"/>
          <pc:sldLayoutMkLst>
            <pc:docMk/>
            <pc:sldMasterMk cId="0" sldId="2147493455"/>
            <pc:sldLayoutMk cId="2599831872" sldId="2147493646"/>
          </pc:sldLayoutMkLst>
          <pc:picChg chg="del">
            <ac:chgData name="Alexandre SCHIFFER" userId="8f28390f-5a5f-4efd-a760-7656bfa7277a" providerId="ADAL" clId="{456797DD-A7E0-B544-9919-D6BBA8C13FB4}" dt="2021-03-31T16:03:18.864" v="115"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456797DD-A7E0-B544-9919-D6BBA8C13FB4}" dt="2021-03-31T16:03:12.812" v="113"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456797DD-A7E0-B544-9919-D6BBA8C13FB4}" dt="2021-03-31T16:03:13.371" v="114"/>
            <ac:picMkLst>
              <pc:docMk/>
              <pc:sldMasterMk cId="0" sldId="2147493455"/>
              <pc:sldLayoutMk cId="2599831872" sldId="2147493646"/>
              <ac:picMk id="6" creationId="{D77E025F-6D6A-7D47-8CE6-8D24A4A8E14B}"/>
            </ac:picMkLst>
          </pc:picChg>
          <pc:picChg chg="add mod">
            <ac:chgData name="Alexandre SCHIFFER" userId="8f28390f-5a5f-4efd-a760-7656bfa7277a" providerId="ADAL" clId="{456797DD-A7E0-B544-9919-D6BBA8C13FB4}" dt="2021-03-31T16:03:19.351" v="116"/>
            <ac:picMkLst>
              <pc:docMk/>
              <pc:sldMasterMk cId="0" sldId="2147493455"/>
              <pc:sldLayoutMk cId="2599831872" sldId="2147493646"/>
              <ac:picMk id="7" creationId="{FB64B71C-0EE6-5045-AD50-1F992EC7FBC8}"/>
            </ac:picMkLst>
          </pc:picChg>
        </pc:sldLayoutChg>
        <pc:sldLayoutChg chg="addSp delSp modSp mod">
          <pc:chgData name="Alexandre SCHIFFER" userId="8f28390f-5a5f-4efd-a760-7656bfa7277a" providerId="ADAL" clId="{456797DD-A7E0-B544-9919-D6BBA8C13FB4}" dt="2021-03-31T16:04:02.490" v="122" actId="207"/>
          <pc:sldLayoutMkLst>
            <pc:docMk/>
            <pc:sldMasterMk cId="0" sldId="2147493455"/>
            <pc:sldLayoutMk cId="2229668312" sldId="2147493648"/>
          </pc:sldLayoutMkLst>
          <pc:spChg chg="mod">
            <ac:chgData name="Alexandre SCHIFFER" userId="8f28390f-5a5f-4efd-a760-7656bfa7277a" providerId="ADAL" clId="{456797DD-A7E0-B544-9919-D6BBA8C13FB4}" dt="2021-03-31T16:04:02.490" v="122"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456797DD-A7E0-B544-9919-D6BBA8C13FB4}" dt="2021-03-31T16:03:58.164" v="121"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456797DD-A7E0-B544-9919-D6BBA8C13FB4}" dt="2021-03-31T16:03:25.817" v="117"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456797DD-A7E0-B544-9919-D6BBA8C13FB4}" dt="2021-03-31T16:03:26.340" v="118"/>
            <ac:picMkLst>
              <pc:docMk/>
              <pc:sldMasterMk cId="0" sldId="2147493455"/>
              <pc:sldLayoutMk cId="2229668312" sldId="2147493648"/>
              <ac:picMk id="7" creationId="{F622E6CC-C4F2-D242-8459-93587B72F1F7}"/>
            </ac:picMkLst>
          </pc:picChg>
          <pc:picChg chg="add mod">
            <ac:chgData name="Alexandre SCHIFFER" userId="8f28390f-5a5f-4efd-a760-7656bfa7277a" providerId="ADAL" clId="{456797DD-A7E0-B544-9919-D6BBA8C13FB4}" dt="2021-03-31T16:03:31.591" v="120"/>
            <ac:picMkLst>
              <pc:docMk/>
              <pc:sldMasterMk cId="0" sldId="2147493455"/>
              <pc:sldLayoutMk cId="2229668312" sldId="2147493648"/>
              <ac:picMk id="8" creationId="{1A4F55B7-6ED8-B146-A484-2D14204309F4}"/>
            </ac:picMkLst>
          </pc:picChg>
          <pc:picChg chg="del">
            <ac:chgData name="Alexandre SCHIFFER" userId="8f28390f-5a5f-4efd-a760-7656bfa7277a" providerId="ADAL" clId="{456797DD-A7E0-B544-9919-D6BBA8C13FB4}" dt="2021-03-31T16:03:31.127" v="119" actId="478"/>
            <ac:picMkLst>
              <pc:docMk/>
              <pc:sldMasterMk cId="0" sldId="2147493455"/>
              <pc:sldLayoutMk cId="2229668312" sldId="2147493648"/>
              <ac:picMk id="9" creationId="{6125E029-00B5-FE44-8E81-797F240188EF}"/>
            </ac:picMkLst>
          </pc:picChg>
        </pc:sldLayoutChg>
        <pc:sldLayoutChg chg="addSp delSp modSp mod">
          <pc:chgData name="Alexandre SCHIFFER" userId="8f28390f-5a5f-4efd-a760-7656bfa7277a" providerId="ADAL" clId="{456797DD-A7E0-B544-9919-D6BBA8C13FB4}" dt="2021-03-31T16:02:58.843" v="104"/>
          <pc:sldLayoutMkLst>
            <pc:docMk/>
            <pc:sldMasterMk cId="0" sldId="2147493455"/>
            <pc:sldLayoutMk cId="3079577876" sldId="2147493649"/>
          </pc:sldLayoutMkLst>
          <pc:picChg chg="add mod modCrop">
            <ac:chgData name="Alexandre SCHIFFER" userId="8f28390f-5a5f-4efd-a760-7656bfa7277a" providerId="ADAL" clId="{456797DD-A7E0-B544-9919-D6BBA8C13FB4}" dt="2021-03-31T16:02:50.557" v="102" actId="1076"/>
            <ac:picMkLst>
              <pc:docMk/>
              <pc:sldMasterMk cId="0" sldId="2147493455"/>
              <pc:sldLayoutMk cId="3079577876" sldId="2147493649"/>
              <ac:picMk id="7" creationId="{A0AD1567-9273-4C4A-9E68-72E6234D20BC}"/>
            </ac:picMkLst>
          </pc:picChg>
          <pc:picChg chg="del">
            <ac:chgData name="Alexandre SCHIFFER" userId="8f28390f-5a5f-4efd-a760-7656bfa7277a" providerId="ADAL" clId="{456797DD-A7E0-B544-9919-D6BBA8C13FB4}" dt="2021-03-31T16:02:58.344" v="103" actId="478"/>
            <ac:picMkLst>
              <pc:docMk/>
              <pc:sldMasterMk cId="0" sldId="2147493455"/>
              <pc:sldLayoutMk cId="3079577876" sldId="2147493649"/>
              <ac:picMk id="8" creationId="{AAB83B61-0942-F248-B9B9-4429114ECC54}"/>
            </ac:picMkLst>
          </pc:picChg>
          <pc:picChg chg="del">
            <ac:chgData name="Alexandre SCHIFFER" userId="8f28390f-5a5f-4efd-a760-7656bfa7277a" providerId="ADAL" clId="{456797DD-A7E0-B544-9919-D6BBA8C13FB4}" dt="2021-03-31T16:02:48.399" v="101" actId="478"/>
            <ac:picMkLst>
              <pc:docMk/>
              <pc:sldMasterMk cId="0" sldId="2147493455"/>
              <pc:sldLayoutMk cId="3079577876" sldId="2147493649"/>
              <ac:picMk id="9" creationId="{403AFF01-64A5-AF40-A173-434569A88237}"/>
            </ac:picMkLst>
          </pc:picChg>
          <pc:picChg chg="add mod">
            <ac:chgData name="Alexandre SCHIFFER" userId="8f28390f-5a5f-4efd-a760-7656bfa7277a" providerId="ADAL" clId="{456797DD-A7E0-B544-9919-D6BBA8C13FB4}" dt="2021-03-31T16:02:58.843" v="104"/>
            <ac:picMkLst>
              <pc:docMk/>
              <pc:sldMasterMk cId="0" sldId="2147493455"/>
              <pc:sldLayoutMk cId="3079577876" sldId="2147493649"/>
              <ac:picMk id="12" creationId="{6893B026-1833-F84F-9E21-3C93C1748854}"/>
            </ac:picMkLst>
          </pc:picChg>
        </pc:sldLayoutChg>
      </pc:sldMasterChg>
    </pc:docChg>
  </pc:docChgLst>
  <pc:docChgLst>
    <pc:chgData name="Roberta FERRANDINO - ESMO" userId="f3ee550b-2eb4-4329-988e-6df4d84fbf3e" providerId="ADAL" clId="{E47EB87B-7A71-4E9A-958B-9982A940AA1B}"/>
    <pc:docChg chg="undo custSel modSld modMainMaster">
      <pc:chgData name="Roberta FERRANDINO - ESMO" userId="f3ee550b-2eb4-4329-988e-6df4d84fbf3e" providerId="ADAL" clId="{E47EB87B-7A71-4E9A-958B-9982A940AA1B}" dt="2024-01-04T16:01:58.721" v="90" actId="207"/>
      <pc:docMkLst>
        <pc:docMk/>
      </pc:docMkLst>
      <pc:sldChg chg="addSp delSp modSp mod">
        <pc:chgData name="Roberta FERRANDINO - ESMO" userId="f3ee550b-2eb4-4329-988e-6df4d84fbf3e" providerId="ADAL" clId="{E47EB87B-7A71-4E9A-958B-9982A940AA1B}" dt="2024-01-04T16:00:44.928" v="72" actId="478"/>
        <pc:sldMkLst>
          <pc:docMk/>
          <pc:sldMk cId="2948689610" sldId="270"/>
        </pc:sldMkLst>
        <pc:spChg chg="del mod">
          <ac:chgData name="Roberta FERRANDINO - ESMO" userId="f3ee550b-2eb4-4329-988e-6df4d84fbf3e" providerId="ADAL" clId="{E47EB87B-7A71-4E9A-958B-9982A940AA1B}" dt="2024-01-04T16:00:42.756" v="71" actId="478"/>
          <ac:spMkLst>
            <pc:docMk/>
            <pc:sldMk cId="2948689610" sldId="270"/>
            <ac:spMk id="2" creationId="{0A950904-5233-EF40-BD18-524477B4A2AA}"/>
          </ac:spMkLst>
        </pc:spChg>
        <pc:spChg chg="del mod">
          <ac:chgData name="Roberta FERRANDINO - ESMO" userId="f3ee550b-2eb4-4329-988e-6df4d84fbf3e" providerId="ADAL" clId="{E47EB87B-7A71-4E9A-958B-9982A940AA1B}" dt="2024-01-04T16:00:44.928" v="72" actId="478"/>
          <ac:spMkLst>
            <pc:docMk/>
            <pc:sldMk cId="2948689610" sldId="270"/>
            <ac:spMk id="3" creationId="{CD1A6BC2-00B7-254C-9ED7-850AF3E18472}"/>
          </ac:spMkLst>
        </pc:spChg>
        <pc:spChg chg="add mod">
          <ac:chgData name="Roberta FERRANDINO - ESMO" userId="f3ee550b-2eb4-4329-988e-6df4d84fbf3e" providerId="ADAL" clId="{E47EB87B-7A71-4E9A-958B-9982A940AA1B}" dt="2024-01-04T16:00:42.756" v="71" actId="478"/>
          <ac:spMkLst>
            <pc:docMk/>
            <pc:sldMk cId="2948689610" sldId="270"/>
            <ac:spMk id="7" creationId="{0AD05E9E-413E-43D4-80EB-664A48168242}"/>
          </ac:spMkLst>
        </pc:spChg>
        <pc:spChg chg="add mod">
          <ac:chgData name="Roberta FERRANDINO - ESMO" userId="f3ee550b-2eb4-4329-988e-6df4d84fbf3e" providerId="ADAL" clId="{E47EB87B-7A71-4E9A-958B-9982A940AA1B}" dt="2024-01-04T16:00:44.928" v="72" actId="478"/>
          <ac:spMkLst>
            <pc:docMk/>
            <pc:sldMk cId="2948689610" sldId="270"/>
            <ac:spMk id="9" creationId="{2D0F8673-2A99-E6BA-C643-9FA19E776761}"/>
          </ac:spMkLst>
        </pc:spChg>
      </pc:sldChg>
      <pc:sldChg chg="addSp delSp modSp mod">
        <pc:chgData name="Roberta FERRANDINO - ESMO" userId="f3ee550b-2eb4-4329-988e-6df4d84fbf3e" providerId="ADAL" clId="{E47EB87B-7A71-4E9A-958B-9982A940AA1B}" dt="2024-01-04T16:01:11.413" v="80" actId="207"/>
        <pc:sldMkLst>
          <pc:docMk/>
          <pc:sldMk cId="4279849403" sldId="271"/>
        </pc:sldMkLst>
        <pc:spChg chg="add del mod">
          <ac:chgData name="Roberta FERRANDINO - ESMO" userId="f3ee550b-2eb4-4329-988e-6df4d84fbf3e" providerId="ADAL" clId="{E47EB87B-7A71-4E9A-958B-9982A940AA1B}" dt="2024-01-04T16:01:07.733" v="79" actId="207"/>
          <ac:spMkLst>
            <pc:docMk/>
            <pc:sldMk cId="4279849403" sldId="271"/>
            <ac:spMk id="2" creationId="{1F3AC457-223E-3548-81BD-DDC171C92683}"/>
          </ac:spMkLst>
        </pc:spChg>
        <pc:spChg chg="add del mod">
          <ac:chgData name="Roberta FERRANDINO - ESMO" userId="f3ee550b-2eb4-4329-988e-6df4d84fbf3e" providerId="ADAL" clId="{E47EB87B-7A71-4E9A-958B-9982A940AA1B}" dt="2024-01-04T16:01:11.413" v="80" actId="207"/>
          <ac:spMkLst>
            <pc:docMk/>
            <pc:sldMk cId="4279849403" sldId="271"/>
            <ac:spMk id="3" creationId="{7A8C315D-B54D-B14C-A4AA-C793F1CB00B6}"/>
          </ac:spMkLst>
        </pc:spChg>
      </pc:sldChg>
      <pc:sldChg chg="addSp delSp modSp mod">
        <pc:chgData name="Roberta FERRANDINO - ESMO" userId="f3ee550b-2eb4-4329-988e-6df4d84fbf3e" providerId="ADAL" clId="{E47EB87B-7A71-4E9A-958B-9982A940AA1B}" dt="2024-01-04T16:01:23.643" v="84" actId="207"/>
        <pc:sldMkLst>
          <pc:docMk/>
          <pc:sldMk cId="427651307" sldId="272"/>
        </pc:sldMkLst>
        <pc:spChg chg="add del mod">
          <ac:chgData name="Roberta FERRANDINO - ESMO" userId="f3ee550b-2eb4-4329-988e-6df4d84fbf3e" providerId="ADAL" clId="{E47EB87B-7A71-4E9A-958B-9982A940AA1B}" dt="2024-01-04T16:01:18.664" v="83" actId="207"/>
          <ac:spMkLst>
            <pc:docMk/>
            <pc:sldMk cId="427651307" sldId="272"/>
            <ac:spMk id="5" creationId="{002631A9-957C-47E9-B60D-EF174D5582EA}"/>
          </ac:spMkLst>
        </pc:spChg>
        <pc:spChg chg="mod">
          <ac:chgData name="Roberta FERRANDINO - ESMO" userId="f3ee550b-2eb4-4329-988e-6df4d84fbf3e" providerId="ADAL" clId="{E47EB87B-7A71-4E9A-958B-9982A940AA1B}" dt="2024-01-04T16:01:23.643" v="84" actId="207"/>
          <ac:spMkLst>
            <pc:docMk/>
            <pc:sldMk cId="427651307" sldId="272"/>
            <ac:spMk id="6" creationId="{6192DF3A-E627-4149-B4D6-0A2AF9F90CAB}"/>
          </ac:spMkLst>
        </pc:spChg>
      </pc:sldChg>
      <pc:sldChg chg="modSp mod">
        <pc:chgData name="Roberta FERRANDINO - ESMO" userId="f3ee550b-2eb4-4329-988e-6df4d84fbf3e" providerId="ADAL" clId="{E47EB87B-7A71-4E9A-958B-9982A940AA1B}" dt="2024-01-04T16:01:32.616" v="86" actId="207"/>
        <pc:sldMkLst>
          <pc:docMk/>
          <pc:sldMk cId="3271639059" sldId="273"/>
        </pc:sldMkLst>
        <pc:spChg chg="mod">
          <ac:chgData name="Roberta FERRANDINO - ESMO" userId="f3ee550b-2eb4-4329-988e-6df4d84fbf3e" providerId="ADAL" clId="{E47EB87B-7A71-4E9A-958B-9982A940AA1B}" dt="2024-01-04T16:01:28.244" v="85" actId="207"/>
          <ac:spMkLst>
            <pc:docMk/>
            <pc:sldMk cId="3271639059" sldId="273"/>
            <ac:spMk id="4" creationId="{C651A880-A463-CE40-A4D6-A7949CC72FCC}"/>
          </ac:spMkLst>
        </pc:spChg>
        <pc:spChg chg="mod">
          <ac:chgData name="Roberta FERRANDINO - ESMO" userId="f3ee550b-2eb4-4329-988e-6df4d84fbf3e" providerId="ADAL" clId="{E47EB87B-7A71-4E9A-958B-9982A940AA1B}" dt="2024-01-04T16:01:32.616" v="86" actId="207"/>
          <ac:spMkLst>
            <pc:docMk/>
            <pc:sldMk cId="3271639059" sldId="273"/>
            <ac:spMk id="5" creationId="{81A1F862-683B-6A4F-9908-8AAB377D023B}"/>
          </ac:spMkLst>
        </pc:spChg>
      </pc:sldChg>
      <pc:sldChg chg="modSp mod">
        <pc:chgData name="Roberta FERRANDINO - ESMO" userId="f3ee550b-2eb4-4329-988e-6df4d84fbf3e" providerId="ADAL" clId="{E47EB87B-7A71-4E9A-958B-9982A940AA1B}" dt="2024-01-04T16:01:58.721" v="90" actId="207"/>
        <pc:sldMkLst>
          <pc:docMk/>
          <pc:sldMk cId="2716391758" sldId="274"/>
        </pc:sldMkLst>
        <pc:spChg chg="mod">
          <ac:chgData name="Roberta FERRANDINO - ESMO" userId="f3ee550b-2eb4-4329-988e-6df4d84fbf3e" providerId="ADAL" clId="{E47EB87B-7A71-4E9A-958B-9982A940AA1B}" dt="2024-01-04T16:01:44.591" v="87" actId="207"/>
          <ac:spMkLst>
            <pc:docMk/>
            <pc:sldMk cId="2716391758" sldId="274"/>
            <ac:spMk id="3" creationId="{D39B8D44-A6A5-D548-BA0D-A16AABE71CA4}"/>
          </ac:spMkLst>
        </pc:spChg>
        <pc:spChg chg="mod">
          <ac:chgData name="Roberta FERRANDINO - ESMO" userId="f3ee550b-2eb4-4329-988e-6df4d84fbf3e" providerId="ADAL" clId="{E47EB87B-7A71-4E9A-958B-9982A940AA1B}" dt="2024-01-04T16:01:58.721" v="90" actId="207"/>
          <ac:spMkLst>
            <pc:docMk/>
            <pc:sldMk cId="2716391758" sldId="274"/>
            <ac:spMk id="4" creationId="{C129EDFA-ED0E-8F48-A230-08ACB41FD4D6}"/>
          </ac:spMkLst>
        </pc:spChg>
      </pc:sldChg>
      <pc:sldChg chg="modSp mod">
        <pc:chgData name="Roberta FERRANDINO - ESMO" userId="f3ee550b-2eb4-4329-988e-6df4d84fbf3e" providerId="ADAL" clId="{E47EB87B-7A71-4E9A-958B-9982A940AA1B}" dt="2024-01-04T16:01:55.386" v="89" actId="207"/>
        <pc:sldMkLst>
          <pc:docMk/>
          <pc:sldMk cId="3385921794" sldId="275"/>
        </pc:sldMkLst>
        <pc:spChg chg="mod">
          <ac:chgData name="Roberta FERRANDINO - ESMO" userId="f3ee550b-2eb4-4329-988e-6df4d84fbf3e" providerId="ADAL" clId="{E47EB87B-7A71-4E9A-958B-9982A940AA1B}" dt="2024-01-04T16:01:47.217" v="88" actId="207"/>
          <ac:spMkLst>
            <pc:docMk/>
            <pc:sldMk cId="3385921794" sldId="275"/>
            <ac:spMk id="5" creationId="{E63C1C1F-F886-4F2B-810C-F48E3D9B9A98}"/>
          </ac:spMkLst>
        </pc:spChg>
        <pc:spChg chg="mod">
          <ac:chgData name="Roberta FERRANDINO - ESMO" userId="f3ee550b-2eb4-4329-988e-6df4d84fbf3e" providerId="ADAL" clId="{E47EB87B-7A71-4E9A-958B-9982A940AA1B}" dt="2024-01-04T16:01:55.386" v="89" actId="207"/>
          <ac:spMkLst>
            <pc:docMk/>
            <pc:sldMk cId="3385921794" sldId="275"/>
            <ac:spMk id="6" creationId="{41E38242-E4E9-4E7B-9C63-2920005A9EFB}"/>
          </ac:spMkLst>
        </pc:spChg>
      </pc:sldChg>
      <pc:sldChg chg="modSp mod">
        <pc:chgData name="Roberta FERRANDINO - ESMO" userId="f3ee550b-2eb4-4329-988e-6df4d84fbf3e" providerId="ADAL" clId="{E47EB87B-7A71-4E9A-958B-9982A940AA1B}" dt="2024-01-04T16:00:56.025" v="74" actId="207"/>
        <pc:sldMkLst>
          <pc:docMk/>
          <pc:sldMk cId="1058147871" sldId="278"/>
        </pc:sldMkLst>
        <pc:spChg chg="mod">
          <ac:chgData name="Roberta FERRANDINO - ESMO" userId="f3ee550b-2eb4-4329-988e-6df4d84fbf3e" providerId="ADAL" clId="{E47EB87B-7A71-4E9A-958B-9982A940AA1B}" dt="2024-01-04T16:00:56.025" v="74" actId="207"/>
          <ac:spMkLst>
            <pc:docMk/>
            <pc:sldMk cId="1058147871" sldId="278"/>
            <ac:spMk id="9" creationId="{1227D090-07A6-4FCA-816D-2164E6DA2DBA}"/>
          </ac:spMkLst>
        </pc:spChg>
      </pc:sldChg>
      <pc:sldChg chg="modSp mod">
        <pc:chgData name="Roberta FERRANDINO - ESMO" userId="f3ee550b-2eb4-4329-988e-6df4d84fbf3e" providerId="ADAL" clId="{E47EB87B-7A71-4E9A-958B-9982A940AA1B}" dt="2024-01-04T16:00:50.828" v="73" actId="207"/>
        <pc:sldMkLst>
          <pc:docMk/>
          <pc:sldMk cId="4291841018" sldId="279"/>
        </pc:sldMkLst>
        <pc:spChg chg="mod">
          <ac:chgData name="Roberta FERRANDINO - ESMO" userId="f3ee550b-2eb4-4329-988e-6df4d84fbf3e" providerId="ADAL" clId="{E47EB87B-7A71-4E9A-958B-9982A940AA1B}" dt="2024-01-04T16:00:50.828" v="73" actId="207"/>
          <ac:spMkLst>
            <pc:docMk/>
            <pc:sldMk cId="4291841018" sldId="279"/>
            <ac:spMk id="3" creationId="{3FB0B8B3-7D78-924A-A229-FA47A12D9B5C}"/>
          </ac:spMkLst>
        </pc:spChg>
      </pc:sldChg>
      <pc:sldMasterChg chg="modSldLayout">
        <pc:chgData name="Roberta FERRANDINO - ESMO" userId="f3ee550b-2eb4-4329-988e-6df4d84fbf3e" providerId="ADAL" clId="{E47EB87B-7A71-4E9A-958B-9982A940AA1B}" dt="2024-01-04T16:00:12.956" v="68" actId="207"/>
        <pc:sldMasterMkLst>
          <pc:docMk/>
          <pc:sldMasterMk cId="0" sldId="2147493455"/>
        </pc:sldMasterMkLst>
        <pc:sldLayoutChg chg="modSp mod">
          <pc:chgData name="Roberta FERRANDINO - ESMO" userId="f3ee550b-2eb4-4329-988e-6df4d84fbf3e" providerId="ADAL" clId="{E47EB87B-7A71-4E9A-958B-9982A940AA1B}" dt="2024-01-04T15:58:37.235" v="56" actId="207"/>
          <pc:sldLayoutMkLst>
            <pc:docMk/>
            <pc:sldMasterMk cId="0" sldId="2147493455"/>
            <pc:sldLayoutMk cId="1522699082" sldId="2147493640"/>
          </pc:sldLayoutMkLst>
          <pc:spChg chg="mod">
            <ac:chgData name="Roberta FERRANDINO - ESMO" userId="f3ee550b-2eb4-4329-988e-6df4d84fbf3e" providerId="ADAL" clId="{E47EB87B-7A71-4E9A-958B-9982A940AA1B}" dt="2024-01-04T15:58:33.780" v="55" actId="207"/>
            <ac:spMkLst>
              <pc:docMk/>
              <pc:sldMasterMk cId="0" sldId="2147493455"/>
              <pc:sldLayoutMk cId="1522699082" sldId="2147493640"/>
              <ac:spMk id="2" creationId="{00000000-0000-0000-0000-000000000000}"/>
            </ac:spMkLst>
          </pc:spChg>
          <pc:spChg chg="mod">
            <ac:chgData name="Roberta FERRANDINO - ESMO" userId="f3ee550b-2eb4-4329-988e-6df4d84fbf3e" providerId="ADAL" clId="{E47EB87B-7A71-4E9A-958B-9982A940AA1B}" dt="2024-01-04T15:58:37.235" v="56" actId="207"/>
            <ac:spMkLst>
              <pc:docMk/>
              <pc:sldMasterMk cId="0" sldId="2147493455"/>
              <pc:sldLayoutMk cId="1522699082" sldId="2147493640"/>
              <ac:spMk id="3" creationId="{00000000-0000-0000-0000-000000000000}"/>
            </ac:spMkLst>
          </pc:spChg>
          <pc:spChg chg="mod">
            <ac:chgData name="Roberta FERRANDINO - ESMO" userId="f3ee550b-2eb4-4329-988e-6df4d84fbf3e" providerId="ADAL" clId="{E47EB87B-7A71-4E9A-958B-9982A940AA1B}" dt="2024-01-04T15:51:54.571" v="54" actId="1038"/>
            <ac:spMkLst>
              <pc:docMk/>
              <pc:sldMasterMk cId="0" sldId="2147493455"/>
              <pc:sldLayoutMk cId="1522699082" sldId="2147493640"/>
              <ac:spMk id="19" creationId="{00000000-0000-0000-0000-000000000000}"/>
            </ac:spMkLst>
          </pc:spChg>
          <pc:spChg chg="mod">
            <ac:chgData name="Roberta FERRANDINO - ESMO" userId="f3ee550b-2eb4-4329-988e-6df4d84fbf3e" providerId="ADAL" clId="{E47EB87B-7A71-4E9A-958B-9982A940AA1B}" dt="2024-01-04T15:51:54.571" v="54" actId="1038"/>
            <ac:spMkLst>
              <pc:docMk/>
              <pc:sldMasterMk cId="0" sldId="2147493455"/>
              <pc:sldLayoutMk cId="1522699082" sldId="2147493640"/>
              <ac:spMk id="20" creationId="{00000000-0000-0000-0000-000000000000}"/>
            </ac:spMkLst>
          </pc:spChg>
        </pc:sldLayoutChg>
        <pc:sldLayoutChg chg="addSp delSp modSp mod">
          <pc:chgData name="Roberta FERRANDINO - ESMO" userId="f3ee550b-2eb4-4329-988e-6df4d84fbf3e" providerId="ADAL" clId="{E47EB87B-7A71-4E9A-958B-9982A940AA1B}" dt="2024-01-04T15:59:16.152" v="58" actId="207"/>
          <pc:sldLayoutMkLst>
            <pc:docMk/>
            <pc:sldMasterMk cId="0" sldId="2147493455"/>
            <pc:sldLayoutMk cId="115419589" sldId="2147493641"/>
          </pc:sldLayoutMkLst>
          <pc:spChg chg="mod">
            <ac:chgData name="Roberta FERRANDINO - ESMO" userId="f3ee550b-2eb4-4329-988e-6df4d84fbf3e" providerId="ADAL" clId="{E47EB87B-7A71-4E9A-958B-9982A940AA1B}" dt="2024-01-04T15:59:16.152" v="58" actId="207"/>
            <ac:spMkLst>
              <pc:docMk/>
              <pc:sldMasterMk cId="0" sldId="2147493455"/>
              <pc:sldLayoutMk cId="115419589" sldId="2147493641"/>
              <ac:spMk id="17" creationId="{AFC72EBA-B0C4-D443-A6BD-5873D63C0F3D}"/>
            </ac:spMkLst>
          </pc:spChg>
          <pc:spChg chg="mod">
            <ac:chgData name="Roberta FERRANDINO - ESMO" userId="f3ee550b-2eb4-4329-988e-6df4d84fbf3e" providerId="ADAL" clId="{E47EB87B-7A71-4E9A-958B-9982A940AA1B}" dt="2024-01-04T15:58:45.101" v="57" actId="207"/>
            <ac:spMkLst>
              <pc:docMk/>
              <pc:sldMasterMk cId="0" sldId="2147493455"/>
              <pc:sldLayoutMk cId="115419589" sldId="2147493641"/>
              <ac:spMk id="18" creationId="{F92C0E05-3816-894C-B4B3-7FBBFA805BC0}"/>
            </ac:spMkLst>
          </pc:spChg>
          <pc:picChg chg="add mod">
            <ac:chgData name="Roberta FERRANDINO - ESMO" userId="f3ee550b-2eb4-4329-988e-6df4d84fbf3e" providerId="ADAL" clId="{E47EB87B-7A71-4E9A-958B-9982A940AA1B}" dt="2024-01-04T15:51:38.009" v="53"/>
            <ac:picMkLst>
              <pc:docMk/>
              <pc:sldMasterMk cId="0" sldId="2147493455"/>
              <pc:sldLayoutMk cId="115419589" sldId="2147493641"/>
              <ac:picMk id="2" creationId="{27A7B2BC-2A7E-4B12-BE7C-A8717FB0DB60}"/>
            </ac:picMkLst>
          </pc:picChg>
          <pc:picChg chg="del">
            <ac:chgData name="Roberta FERRANDINO - ESMO" userId="f3ee550b-2eb4-4329-988e-6df4d84fbf3e" providerId="ADAL" clId="{E47EB87B-7A71-4E9A-958B-9982A940AA1B}" dt="2024-01-04T15:51:37.771" v="52" actId="478"/>
            <ac:picMkLst>
              <pc:docMk/>
              <pc:sldMasterMk cId="0" sldId="2147493455"/>
              <pc:sldLayoutMk cId="115419589" sldId="2147493641"/>
              <ac:picMk id="4" creationId="{F157C7EF-BCD7-B5AF-D437-1ABDA2FFA578}"/>
            </ac:picMkLst>
          </pc:picChg>
        </pc:sldLayoutChg>
        <pc:sldLayoutChg chg="addSp delSp modSp mod">
          <pc:chgData name="Roberta FERRANDINO - ESMO" userId="f3ee550b-2eb4-4329-988e-6df4d84fbf3e" providerId="ADAL" clId="{E47EB87B-7A71-4E9A-958B-9982A940AA1B}" dt="2024-01-04T16:00:09.499" v="67" actId="207"/>
          <pc:sldLayoutMkLst>
            <pc:docMk/>
            <pc:sldMasterMk cId="0" sldId="2147493455"/>
            <pc:sldLayoutMk cId="309067468" sldId="2147493642"/>
          </pc:sldLayoutMkLst>
          <pc:spChg chg="mod">
            <ac:chgData name="Roberta FERRANDINO - ESMO" userId="f3ee550b-2eb4-4329-988e-6df4d84fbf3e" providerId="ADAL" clId="{E47EB87B-7A71-4E9A-958B-9982A940AA1B}" dt="2024-01-04T15:59:22.717" v="60" actId="207"/>
            <ac:spMkLst>
              <pc:docMk/>
              <pc:sldMasterMk cId="0" sldId="2147493455"/>
              <pc:sldLayoutMk cId="309067468" sldId="2147493642"/>
              <ac:spMk id="10" creationId="{FE623330-BFFB-F448-AA2F-26160B58BDC3}"/>
            </ac:spMkLst>
          </pc:spChg>
          <pc:spChg chg="mod">
            <ac:chgData name="Roberta FERRANDINO - ESMO" userId="f3ee550b-2eb4-4329-988e-6df4d84fbf3e" providerId="ADAL" clId="{E47EB87B-7A71-4E9A-958B-9982A940AA1B}" dt="2024-01-04T16:00:09.499" v="67" actId="207"/>
            <ac:spMkLst>
              <pc:docMk/>
              <pc:sldMasterMk cId="0" sldId="2147493455"/>
              <pc:sldLayoutMk cId="309067468" sldId="2147493642"/>
              <ac:spMk id="11" creationId="{F292DDDC-1EEA-5646-B219-7866C459EC59}"/>
            </ac:spMkLst>
          </pc:spChg>
          <pc:picChg chg="add mod">
            <ac:chgData name="Roberta FERRANDINO - ESMO" userId="f3ee550b-2eb4-4329-988e-6df4d84fbf3e" providerId="ADAL" clId="{E47EB87B-7A71-4E9A-958B-9982A940AA1B}" dt="2024-01-04T15:51:30.919" v="49"/>
            <ac:picMkLst>
              <pc:docMk/>
              <pc:sldMasterMk cId="0" sldId="2147493455"/>
              <pc:sldLayoutMk cId="309067468" sldId="2147493642"/>
              <ac:picMk id="2" creationId="{1B9F5A35-C3F7-4CBC-7A46-8165FBCC7481}"/>
            </ac:picMkLst>
          </pc:picChg>
          <pc:picChg chg="del">
            <ac:chgData name="Roberta FERRANDINO - ESMO" userId="f3ee550b-2eb4-4329-988e-6df4d84fbf3e" providerId="ADAL" clId="{E47EB87B-7A71-4E9A-958B-9982A940AA1B}" dt="2024-01-04T15:51:30.590" v="48" actId="478"/>
            <ac:picMkLst>
              <pc:docMk/>
              <pc:sldMasterMk cId="0" sldId="2147493455"/>
              <pc:sldLayoutMk cId="309067468" sldId="2147493642"/>
              <ac:picMk id="3" creationId="{DE36A15E-6CB1-E208-F81B-3384B0F56AB6}"/>
            </ac:picMkLst>
          </pc:picChg>
        </pc:sldLayoutChg>
        <pc:sldLayoutChg chg="addSp delSp modSp mod">
          <pc:chgData name="Roberta FERRANDINO - ESMO" userId="f3ee550b-2eb4-4329-988e-6df4d84fbf3e" providerId="ADAL" clId="{E47EB87B-7A71-4E9A-958B-9982A940AA1B}" dt="2024-01-04T16:00:06.594" v="66" actId="207"/>
          <pc:sldLayoutMkLst>
            <pc:docMk/>
            <pc:sldMasterMk cId="0" sldId="2147493455"/>
            <pc:sldLayoutMk cId="1840261251" sldId="2147493643"/>
          </pc:sldLayoutMkLst>
          <pc:spChg chg="mod">
            <ac:chgData name="Roberta FERRANDINO - ESMO" userId="f3ee550b-2eb4-4329-988e-6df4d84fbf3e" providerId="ADAL" clId="{E47EB87B-7A71-4E9A-958B-9982A940AA1B}" dt="2024-01-04T15:59:26.056" v="61" actId="207"/>
            <ac:spMkLst>
              <pc:docMk/>
              <pc:sldMasterMk cId="0" sldId="2147493455"/>
              <pc:sldLayoutMk cId="1840261251" sldId="2147493643"/>
              <ac:spMk id="12" creationId="{C682912B-9D64-B94C-9A5C-32A715E7D1A3}"/>
            </ac:spMkLst>
          </pc:spChg>
          <pc:spChg chg="mod">
            <ac:chgData name="Roberta FERRANDINO - ESMO" userId="f3ee550b-2eb4-4329-988e-6df4d84fbf3e" providerId="ADAL" clId="{E47EB87B-7A71-4E9A-958B-9982A940AA1B}" dt="2024-01-04T16:00:06.594" v="66" actId="207"/>
            <ac:spMkLst>
              <pc:docMk/>
              <pc:sldMasterMk cId="0" sldId="2147493455"/>
              <pc:sldLayoutMk cId="1840261251" sldId="2147493643"/>
              <ac:spMk id="13" creationId="{507AD564-F74B-5F48-A178-810FBAC66F63}"/>
            </ac:spMkLst>
          </pc:spChg>
          <pc:picChg chg="add mod">
            <ac:chgData name="Roberta FERRANDINO - ESMO" userId="f3ee550b-2eb4-4329-988e-6df4d84fbf3e" providerId="ADAL" clId="{E47EB87B-7A71-4E9A-958B-9982A940AA1B}" dt="2024-01-04T15:51:26.706" v="47"/>
            <ac:picMkLst>
              <pc:docMk/>
              <pc:sldMasterMk cId="0" sldId="2147493455"/>
              <pc:sldLayoutMk cId="1840261251" sldId="2147493643"/>
              <ac:picMk id="2" creationId="{441AACC1-0725-F522-3ABC-DD1CECA131E9}"/>
            </ac:picMkLst>
          </pc:picChg>
          <pc:picChg chg="del">
            <ac:chgData name="Roberta FERRANDINO - ESMO" userId="f3ee550b-2eb4-4329-988e-6df4d84fbf3e" providerId="ADAL" clId="{E47EB87B-7A71-4E9A-958B-9982A940AA1B}" dt="2024-01-04T15:51:26.467" v="46" actId="478"/>
            <ac:picMkLst>
              <pc:docMk/>
              <pc:sldMasterMk cId="0" sldId="2147493455"/>
              <pc:sldLayoutMk cId="1840261251" sldId="2147493643"/>
              <ac:picMk id="3" creationId="{AA9B2E50-C70B-197C-0209-86E431D77341}"/>
            </ac:picMkLst>
          </pc:picChg>
        </pc:sldLayoutChg>
        <pc:sldLayoutChg chg="addSp delSp modSp mod">
          <pc:chgData name="Roberta FERRANDINO - ESMO" userId="f3ee550b-2eb4-4329-988e-6df4d84fbf3e" providerId="ADAL" clId="{E47EB87B-7A71-4E9A-958B-9982A940AA1B}" dt="2024-01-04T15:59:53.620" v="65" actId="207"/>
          <pc:sldLayoutMkLst>
            <pc:docMk/>
            <pc:sldMasterMk cId="0" sldId="2147493455"/>
            <pc:sldLayoutMk cId="2192703510" sldId="2147493644"/>
          </pc:sldLayoutMkLst>
          <pc:spChg chg="mod">
            <ac:chgData name="Roberta FERRANDINO - ESMO" userId="f3ee550b-2eb4-4329-988e-6df4d84fbf3e" providerId="ADAL" clId="{E47EB87B-7A71-4E9A-958B-9982A940AA1B}" dt="2024-01-04T15:59:30.644" v="62" actId="207"/>
            <ac:spMkLst>
              <pc:docMk/>
              <pc:sldMasterMk cId="0" sldId="2147493455"/>
              <pc:sldLayoutMk cId="2192703510" sldId="2147493644"/>
              <ac:spMk id="9" creationId="{9565B337-2BB0-464E-93A5-A2DD46984BA7}"/>
            </ac:spMkLst>
          </pc:spChg>
          <pc:spChg chg="mod">
            <ac:chgData name="Roberta FERRANDINO - ESMO" userId="f3ee550b-2eb4-4329-988e-6df4d84fbf3e" providerId="ADAL" clId="{E47EB87B-7A71-4E9A-958B-9982A940AA1B}" dt="2024-01-04T15:59:53.620" v="65" actId="207"/>
            <ac:spMkLst>
              <pc:docMk/>
              <pc:sldMasterMk cId="0" sldId="2147493455"/>
              <pc:sldLayoutMk cId="2192703510" sldId="2147493644"/>
              <ac:spMk id="12" creationId="{1181E350-664D-B74F-BC18-EC5488FF6F70}"/>
            </ac:spMkLst>
          </pc:spChg>
          <pc:picChg chg="add mod">
            <ac:chgData name="Roberta FERRANDINO - ESMO" userId="f3ee550b-2eb4-4329-988e-6df4d84fbf3e" providerId="ADAL" clId="{E47EB87B-7A71-4E9A-958B-9982A940AA1B}" dt="2024-01-04T15:51:20.031" v="45"/>
            <ac:picMkLst>
              <pc:docMk/>
              <pc:sldMasterMk cId="0" sldId="2147493455"/>
              <pc:sldLayoutMk cId="2192703510" sldId="2147493644"/>
              <ac:picMk id="2" creationId="{95349A8B-ABE3-2CB4-5923-245EA3CA88C0}"/>
            </ac:picMkLst>
          </pc:picChg>
          <pc:picChg chg="del">
            <ac:chgData name="Roberta FERRANDINO - ESMO" userId="f3ee550b-2eb4-4329-988e-6df4d84fbf3e" providerId="ADAL" clId="{E47EB87B-7A71-4E9A-958B-9982A940AA1B}" dt="2024-01-04T15:51:19.778" v="44" actId="478"/>
            <ac:picMkLst>
              <pc:docMk/>
              <pc:sldMasterMk cId="0" sldId="2147493455"/>
              <pc:sldLayoutMk cId="2192703510" sldId="2147493644"/>
              <ac:picMk id="3" creationId="{3919F2D2-B240-2981-0539-142714A57CDB}"/>
            </ac:picMkLst>
          </pc:picChg>
        </pc:sldLayoutChg>
        <pc:sldLayoutChg chg="addSp delSp modSp mod">
          <pc:chgData name="Roberta FERRANDINO - ESMO" userId="f3ee550b-2eb4-4329-988e-6df4d84fbf3e" providerId="ADAL" clId="{E47EB87B-7A71-4E9A-958B-9982A940AA1B}" dt="2024-01-04T15:59:50.357" v="64" actId="207"/>
          <pc:sldLayoutMkLst>
            <pc:docMk/>
            <pc:sldMasterMk cId="0" sldId="2147493455"/>
            <pc:sldLayoutMk cId="3278467359" sldId="2147493645"/>
          </pc:sldLayoutMkLst>
          <pc:spChg chg="mod">
            <ac:chgData name="Roberta FERRANDINO - ESMO" userId="f3ee550b-2eb4-4329-988e-6df4d84fbf3e" providerId="ADAL" clId="{E47EB87B-7A71-4E9A-958B-9982A940AA1B}" dt="2024-01-04T15:59:34.880" v="63" actId="207"/>
            <ac:spMkLst>
              <pc:docMk/>
              <pc:sldMasterMk cId="0" sldId="2147493455"/>
              <pc:sldLayoutMk cId="3278467359" sldId="2147493645"/>
              <ac:spMk id="9" creationId="{8C288732-EB0A-AF40-8B00-28C2C3A92668}"/>
            </ac:spMkLst>
          </pc:spChg>
          <pc:spChg chg="mod">
            <ac:chgData name="Roberta FERRANDINO - ESMO" userId="f3ee550b-2eb4-4329-988e-6df4d84fbf3e" providerId="ADAL" clId="{E47EB87B-7A71-4E9A-958B-9982A940AA1B}" dt="2024-01-04T15:59:50.357" v="64" actId="207"/>
            <ac:spMkLst>
              <pc:docMk/>
              <pc:sldMasterMk cId="0" sldId="2147493455"/>
              <pc:sldLayoutMk cId="3278467359" sldId="2147493645"/>
              <ac:spMk id="11" creationId="{8FEDD8DF-DD02-1242-9795-AE505DBDACEA}"/>
            </ac:spMkLst>
          </pc:spChg>
          <pc:picChg chg="add mod">
            <ac:chgData name="Roberta FERRANDINO - ESMO" userId="f3ee550b-2eb4-4329-988e-6df4d84fbf3e" providerId="ADAL" clId="{E47EB87B-7A71-4E9A-958B-9982A940AA1B}" dt="2024-01-04T15:51:16.812" v="43"/>
            <ac:picMkLst>
              <pc:docMk/>
              <pc:sldMasterMk cId="0" sldId="2147493455"/>
              <pc:sldLayoutMk cId="3278467359" sldId="2147493645"/>
              <ac:picMk id="2" creationId="{A0AC44D1-BF4B-2041-5103-640D89EF8437}"/>
            </ac:picMkLst>
          </pc:picChg>
          <pc:picChg chg="del mod">
            <ac:chgData name="Roberta FERRANDINO - ESMO" userId="f3ee550b-2eb4-4329-988e-6df4d84fbf3e" providerId="ADAL" clId="{E47EB87B-7A71-4E9A-958B-9982A940AA1B}" dt="2024-01-04T15:51:12.659" v="42" actId="478"/>
            <ac:picMkLst>
              <pc:docMk/>
              <pc:sldMasterMk cId="0" sldId="2147493455"/>
              <pc:sldLayoutMk cId="3278467359" sldId="2147493645"/>
              <ac:picMk id="3" creationId="{A54FDE1E-C42B-D124-D297-8F5E148F3ED0}"/>
            </ac:picMkLst>
          </pc:picChg>
        </pc:sldLayoutChg>
        <pc:sldLayoutChg chg="modSp mod">
          <pc:chgData name="Roberta FERRANDINO - ESMO" userId="f3ee550b-2eb4-4329-988e-6df4d84fbf3e" providerId="ADAL" clId="{E47EB87B-7A71-4E9A-958B-9982A940AA1B}" dt="2024-01-04T15:51:03.306" v="31" actId="1037"/>
          <pc:sldLayoutMkLst>
            <pc:docMk/>
            <pc:sldMasterMk cId="0" sldId="2147493455"/>
            <pc:sldLayoutMk cId="2599831872" sldId="2147493646"/>
          </pc:sldLayoutMkLst>
          <pc:picChg chg="mod">
            <ac:chgData name="Roberta FERRANDINO - ESMO" userId="f3ee550b-2eb4-4329-988e-6df4d84fbf3e" providerId="ADAL" clId="{E47EB87B-7A71-4E9A-958B-9982A940AA1B}" dt="2024-01-04T15:51:03.306" v="31" actId="1037"/>
            <ac:picMkLst>
              <pc:docMk/>
              <pc:sldMasterMk cId="0" sldId="2147493455"/>
              <pc:sldLayoutMk cId="2599831872" sldId="2147493646"/>
              <ac:picMk id="4" creationId="{19916EB7-DF9B-11CF-88C9-58205C1EAC04}"/>
            </ac:picMkLst>
          </pc:picChg>
        </pc:sldLayoutChg>
        <pc:sldLayoutChg chg="modSp mod">
          <pc:chgData name="Roberta FERRANDINO - ESMO" userId="f3ee550b-2eb4-4329-988e-6df4d84fbf3e" providerId="ADAL" clId="{E47EB87B-7A71-4E9A-958B-9982A940AA1B}" dt="2024-01-04T15:50:48.391" v="16" actId="1037"/>
          <pc:sldLayoutMkLst>
            <pc:docMk/>
            <pc:sldMasterMk cId="0" sldId="2147493455"/>
            <pc:sldLayoutMk cId="2229668312" sldId="2147493648"/>
          </pc:sldLayoutMkLst>
          <pc:spChg chg="mod">
            <ac:chgData name="Roberta FERRANDINO - ESMO" userId="f3ee550b-2eb4-4329-988e-6df4d84fbf3e" providerId="ADAL" clId="{E47EB87B-7A71-4E9A-958B-9982A940AA1B}" dt="2024-01-04T15:50:48.391" v="16" actId="1037"/>
            <ac:spMkLst>
              <pc:docMk/>
              <pc:sldMasterMk cId="0" sldId="2147493455"/>
              <pc:sldLayoutMk cId="2229668312" sldId="2147493648"/>
              <ac:spMk id="12" creationId="{9C41762A-FB87-4D8B-8DB4-D9EEF6C059C3}"/>
            </ac:spMkLst>
          </pc:spChg>
          <pc:spChg chg="mod">
            <ac:chgData name="Roberta FERRANDINO - ESMO" userId="f3ee550b-2eb4-4329-988e-6df4d84fbf3e" providerId="ADAL" clId="{E47EB87B-7A71-4E9A-958B-9982A940AA1B}" dt="2024-01-04T15:50:40.827" v="2" actId="1038"/>
            <ac:spMkLst>
              <pc:docMk/>
              <pc:sldMasterMk cId="0" sldId="2147493455"/>
              <pc:sldLayoutMk cId="2229668312" sldId="2147493648"/>
              <ac:spMk id="21" creationId="{A380C87E-3021-6640-B9B2-029B67F78CED}"/>
            </ac:spMkLst>
          </pc:spChg>
        </pc:sldLayoutChg>
        <pc:sldLayoutChg chg="addSp delSp modSp mod">
          <pc:chgData name="Roberta FERRANDINO - ESMO" userId="f3ee550b-2eb4-4329-988e-6df4d84fbf3e" providerId="ADAL" clId="{E47EB87B-7A71-4E9A-958B-9982A940AA1B}" dt="2024-01-04T16:00:12.956" v="68" actId="207"/>
          <pc:sldLayoutMkLst>
            <pc:docMk/>
            <pc:sldMasterMk cId="0" sldId="2147493455"/>
            <pc:sldLayoutMk cId="3079577876" sldId="2147493649"/>
          </pc:sldLayoutMkLst>
          <pc:spChg chg="mod">
            <ac:chgData name="Roberta FERRANDINO - ESMO" userId="f3ee550b-2eb4-4329-988e-6df4d84fbf3e" providerId="ADAL" clId="{E47EB87B-7A71-4E9A-958B-9982A940AA1B}" dt="2024-01-04T15:59:19.642" v="59" actId="207"/>
            <ac:spMkLst>
              <pc:docMk/>
              <pc:sldMasterMk cId="0" sldId="2147493455"/>
              <pc:sldLayoutMk cId="3079577876" sldId="2147493649"/>
              <ac:spMk id="10" creationId="{FE623330-BFFB-F448-AA2F-26160B58BDC3}"/>
            </ac:spMkLst>
          </pc:spChg>
          <pc:spChg chg="mod">
            <ac:chgData name="Roberta FERRANDINO - ESMO" userId="f3ee550b-2eb4-4329-988e-6df4d84fbf3e" providerId="ADAL" clId="{E47EB87B-7A71-4E9A-958B-9982A940AA1B}" dt="2024-01-04T16:00:12.956" v="68" actId="207"/>
            <ac:spMkLst>
              <pc:docMk/>
              <pc:sldMasterMk cId="0" sldId="2147493455"/>
              <pc:sldLayoutMk cId="3079577876" sldId="2147493649"/>
              <ac:spMk id="11" creationId="{F292DDDC-1EEA-5646-B219-7866C459EC59}"/>
            </ac:spMkLst>
          </pc:spChg>
          <pc:picChg chg="add mod">
            <ac:chgData name="Roberta FERRANDINO - ESMO" userId="f3ee550b-2eb4-4329-988e-6df4d84fbf3e" providerId="ADAL" clId="{E47EB87B-7A71-4E9A-958B-9982A940AA1B}" dt="2024-01-04T15:51:34.333" v="51"/>
            <ac:picMkLst>
              <pc:docMk/>
              <pc:sldMasterMk cId="0" sldId="2147493455"/>
              <pc:sldLayoutMk cId="3079577876" sldId="2147493649"/>
              <ac:picMk id="2" creationId="{8515EF47-8705-74CC-BA0A-C89250E9E43B}"/>
            </ac:picMkLst>
          </pc:picChg>
          <pc:picChg chg="del">
            <ac:chgData name="Roberta FERRANDINO - ESMO" userId="f3ee550b-2eb4-4329-988e-6df4d84fbf3e" providerId="ADAL" clId="{E47EB87B-7A71-4E9A-958B-9982A940AA1B}" dt="2024-01-04T15:51:34.129" v="50" actId="478"/>
            <ac:picMkLst>
              <pc:docMk/>
              <pc:sldMasterMk cId="0" sldId="2147493455"/>
              <pc:sldLayoutMk cId="3079577876" sldId="2147493649"/>
              <ac:picMk id="4" creationId="{687A6E0D-6C98-C136-2431-2818BFC47471}"/>
            </ac:picMkLst>
          </pc:picChg>
        </pc:sldLayoutChg>
      </pc:sldMasterChg>
    </pc:docChg>
  </pc:docChgLst>
  <pc:docChgLst>
    <pc:chgData name="Francesca MAINO - ESMO" userId="0e04cdf6-27b3-4e1e-8a38-161a3a714cd4" providerId="ADAL" clId="{2BB14AF7-9A74-4CB2-A4C3-1CEA0D258B29}"/>
    <pc:docChg chg="modSld">
      <pc:chgData name="Francesca MAINO - ESMO" userId="0e04cdf6-27b3-4e1e-8a38-161a3a714cd4" providerId="ADAL" clId="{2BB14AF7-9A74-4CB2-A4C3-1CEA0D258B29}" dt="2022-09-22T08:21:42.231" v="2" actId="207"/>
      <pc:docMkLst>
        <pc:docMk/>
      </pc:docMkLst>
      <pc:sldChg chg="modSp mod">
        <pc:chgData name="Francesca MAINO - ESMO" userId="0e04cdf6-27b3-4e1e-8a38-161a3a714cd4" providerId="ADAL" clId="{2BB14AF7-9A74-4CB2-A4C3-1CEA0D258B29}" dt="2022-09-22T08:21:42.231" v="2" actId="207"/>
        <pc:sldMkLst>
          <pc:docMk/>
          <pc:sldMk cId="1058147871" sldId="278"/>
        </pc:sldMkLst>
        <pc:spChg chg="mod">
          <ac:chgData name="Francesca MAINO - ESMO" userId="0e04cdf6-27b3-4e1e-8a38-161a3a714cd4" providerId="ADAL" clId="{2BB14AF7-9A74-4CB2-A4C3-1CEA0D258B29}" dt="2022-09-22T08:21:42.231" v="2" actId="207"/>
          <ac:spMkLst>
            <pc:docMk/>
            <pc:sldMk cId="1058147871" sldId="278"/>
            <ac:spMk id="2" creationId="{F8FF8A95-2EA8-BC40-B221-25798D1A9889}"/>
          </ac:spMkLst>
        </pc:spChg>
      </pc:sldChg>
      <pc:sldChg chg="modSp mod">
        <pc:chgData name="Francesca MAINO - ESMO" userId="0e04cdf6-27b3-4e1e-8a38-161a3a714cd4" providerId="ADAL" clId="{2BB14AF7-9A74-4CB2-A4C3-1CEA0D258B29}" dt="2022-09-22T08:21:34.433" v="0" actId="207"/>
        <pc:sldMkLst>
          <pc:docMk/>
          <pc:sldMk cId="4291841018" sldId="279"/>
        </pc:sldMkLst>
        <pc:spChg chg="mod">
          <ac:chgData name="Francesca MAINO - ESMO" userId="0e04cdf6-27b3-4e1e-8a38-161a3a714cd4" providerId="ADAL" clId="{2BB14AF7-9A74-4CB2-A4C3-1CEA0D258B29}" dt="2022-09-22T08:21:34.433" v="0" actId="207"/>
          <ac:spMkLst>
            <pc:docMk/>
            <pc:sldMk cId="4291841018" sldId="279"/>
            <ac:spMk id="2" creationId="{F8FF8A95-2EA8-BC40-B221-25798D1A9889}"/>
          </ac:spMkLst>
        </pc:spChg>
      </pc:sldChg>
      <pc:sldChg chg="modSp mod">
        <pc:chgData name="Francesca MAINO - ESMO" userId="0e04cdf6-27b3-4e1e-8a38-161a3a714cd4" providerId="ADAL" clId="{2BB14AF7-9A74-4CB2-A4C3-1CEA0D258B29}" dt="2022-09-22T08:21:37.983" v="1" actId="207"/>
        <pc:sldMkLst>
          <pc:docMk/>
          <pc:sldMk cId="2684920857" sldId="280"/>
        </pc:sldMkLst>
        <pc:spChg chg="mod">
          <ac:chgData name="Francesca MAINO - ESMO" userId="0e04cdf6-27b3-4e1e-8a38-161a3a714cd4" providerId="ADAL" clId="{2BB14AF7-9A74-4CB2-A4C3-1CEA0D258B29}" dt="2022-09-22T08:21:37.983" v="1" actId="207"/>
          <ac:spMkLst>
            <pc:docMk/>
            <pc:sldMk cId="2684920857" sldId="280"/>
            <ac:spMk id="2" creationId="{F8FF8A95-2EA8-BC40-B221-25798D1A9889}"/>
          </ac:spMkLst>
        </pc:spChg>
      </pc:sldChg>
    </pc:docChg>
  </pc:docChgLst>
  <pc:docChgLst>
    <pc:chgData name="Francesca MAINO - ESMO" userId="0e04cdf6-27b3-4e1e-8a38-161a3a714cd4" providerId="ADAL" clId="{453AD962-E63D-487C-9FFD-7A8FBEB30DE2}"/>
    <pc:docChg chg="custSel modSld">
      <pc:chgData name="Francesca MAINO - ESMO" userId="0e04cdf6-27b3-4e1e-8a38-161a3a714cd4" providerId="ADAL" clId="{453AD962-E63D-487C-9FFD-7A8FBEB30DE2}" dt="2022-11-15T10:35:31.061" v="170" actId="700"/>
      <pc:docMkLst>
        <pc:docMk/>
      </pc:docMkLst>
      <pc:sldChg chg="modSp mod">
        <pc:chgData name="Francesca MAINO - ESMO" userId="0e04cdf6-27b3-4e1e-8a38-161a3a714cd4" providerId="ADAL" clId="{453AD962-E63D-487C-9FFD-7A8FBEB30DE2}" dt="2022-11-15T10:31:19.224" v="0" actId="207"/>
        <pc:sldMkLst>
          <pc:docMk/>
          <pc:sldMk cId="2948689610" sldId="270"/>
        </pc:sldMkLst>
        <pc:spChg chg="mod">
          <ac:chgData name="Francesca MAINO - ESMO" userId="0e04cdf6-27b3-4e1e-8a38-161a3a714cd4" providerId="ADAL" clId="{453AD962-E63D-487C-9FFD-7A8FBEB30DE2}" dt="2022-11-15T10:31:19.224" v="0" actId="207"/>
          <ac:spMkLst>
            <pc:docMk/>
            <pc:sldMk cId="2948689610" sldId="270"/>
            <ac:spMk id="2" creationId="{0A950904-5233-EF40-BD18-524477B4A2AA}"/>
          </ac:spMkLst>
        </pc:spChg>
        <pc:spChg chg="mod">
          <ac:chgData name="Francesca MAINO - ESMO" userId="0e04cdf6-27b3-4e1e-8a38-161a3a714cd4" providerId="ADAL" clId="{453AD962-E63D-487C-9FFD-7A8FBEB30DE2}" dt="2022-11-15T10:31:19.224" v="0" actId="207"/>
          <ac:spMkLst>
            <pc:docMk/>
            <pc:sldMk cId="2948689610" sldId="270"/>
            <ac:spMk id="3" creationId="{CD1A6BC2-00B7-254C-9ED7-850AF3E18472}"/>
          </ac:spMkLst>
        </pc:spChg>
        <pc:spChg chg="mod">
          <ac:chgData name="Francesca MAINO - ESMO" userId="0e04cdf6-27b3-4e1e-8a38-161a3a714cd4" providerId="ADAL" clId="{453AD962-E63D-487C-9FFD-7A8FBEB30DE2}" dt="2022-11-15T10:31:19.224" v="0" actId="207"/>
          <ac:spMkLst>
            <pc:docMk/>
            <pc:sldMk cId="2948689610" sldId="270"/>
            <ac:spMk id="4" creationId="{58C30850-49E5-7048-9251-3C495DF54518}"/>
          </ac:spMkLst>
        </pc:spChg>
        <pc:spChg chg="mod">
          <ac:chgData name="Francesca MAINO - ESMO" userId="0e04cdf6-27b3-4e1e-8a38-161a3a714cd4" providerId="ADAL" clId="{453AD962-E63D-487C-9FFD-7A8FBEB30DE2}" dt="2022-11-15T10:31:19.224" v="0" actId="207"/>
          <ac:spMkLst>
            <pc:docMk/>
            <pc:sldMk cId="2948689610" sldId="270"/>
            <ac:spMk id="5" creationId="{F2459249-4652-694E-8BF7-000C262C91FD}"/>
          </ac:spMkLst>
        </pc:spChg>
      </pc:sldChg>
      <pc:sldChg chg="addSp modSp">
        <pc:chgData name="Francesca MAINO - ESMO" userId="0e04cdf6-27b3-4e1e-8a38-161a3a714cd4" providerId="ADAL" clId="{453AD962-E63D-487C-9FFD-7A8FBEB30DE2}" dt="2022-11-15T10:35:12.467" v="167"/>
        <pc:sldMkLst>
          <pc:docMk/>
          <pc:sldMk cId="3271639059" sldId="273"/>
        </pc:sldMkLst>
        <pc:spChg chg="add mod">
          <ac:chgData name="Francesca MAINO - ESMO" userId="0e04cdf6-27b3-4e1e-8a38-161a3a714cd4" providerId="ADAL" clId="{453AD962-E63D-487C-9FFD-7A8FBEB30DE2}" dt="2022-11-15T10:35:12.467" v="167"/>
          <ac:spMkLst>
            <pc:docMk/>
            <pc:sldMk cId="3271639059" sldId="273"/>
            <ac:spMk id="6" creationId="{289097FF-D16F-4BD1-BDBF-C54136AC1C41}"/>
          </ac:spMkLst>
        </pc:spChg>
      </pc:sldChg>
      <pc:sldChg chg="addSp modSp">
        <pc:chgData name="Francesca MAINO - ESMO" userId="0e04cdf6-27b3-4e1e-8a38-161a3a714cd4" providerId="ADAL" clId="{453AD962-E63D-487C-9FFD-7A8FBEB30DE2}" dt="2022-11-15T10:35:16.926" v="168"/>
        <pc:sldMkLst>
          <pc:docMk/>
          <pc:sldMk cId="2716391758" sldId="274"/>
        </pc:sldMkLst>
        <pc:spChg chg="add mod">
          <ac:chgData name="Francesca MAINO - ESMO" userId="0e04cdf6-27b3-4e1e-8a38-161a3a714cd4" providerId="ADAL" clId="{453AD962-E63D-487C-9FFD-7A8FBEB30DE2}" dt="2022-11-15T10:35:16.926" v="168"/>
          <ac:spMkLst>
            <pc:docMk/>
            <pc:sldMk cId="2716391758" sldId="274"/>
            <ac:spMk id="6" creationId="{0C3EF31C-10D7-4CD9-B13B-9BF18FC100F7}"/>
          </ac:spMkLst>
        </pc:spChg>
      </pc:sldChg>
      <pc:sldChg chg="addSp delSp modSp mod chgLayout">
        <pc:chgData name="Francesca MAINO - ESMO" userId="0e04cdf6-27b3-4e1e-8a38-161a3a714cd4" providerId="ADAL" clId="{453AD962-E63D-487C-9FFD-7A8FBEB30DE2}" dt="2022-11-15T10:35:27.306" v="169" actId="700"/>
        <pc:sldMkLst>
          <pc:docMk/>
          <pc:sldMk cId="3385921794" sldId="275"/>
        </pc:sldMkLst>
        <pc:spChg chg="del">
          <ac:chgData name="Francesca MAINO - ESMO" userId="0e04cdf6-27b3-4e1e-8a38-161a3a714cd4" providerId="ADAL" clId="{453AD962-E63D-487C-9FFD-7A8FBEB30DE2}" dt="2022-11-15T10:35:27.306" v="169" actId="700"/>
          <ac:spMkLst>
            <pc:docMk/>
            <pc:sldMk cId="3385921794" sldId="275"/>
            <ac:spMk id="2" creationId="{87131F08-1B3E-194B-87D8-B2E72B4B582D}"/>
          </ac:spMkLst>
        </pc:spChg>
        <pc:spChg chg="del">
          <ac:chgData name="Francesca MAINO - ESMO" userId="0e04cdf6-27b3-4e1e-8a38-161a3a714cd4" providerId="ADAL" clId="{453AD962-E63D-487C-9FFD-7A8FBEB30DE2}" dt="2022-11-15T10:35:27.306" v="169" actId="700"/>
          <ac:spMkLst>
            <pc:docMk/>
            <pc:sldMk cId="3385921794" sldId="275"/>
            <ac:spMk id="3" creationId="{9537F187-ADEC-9644-B461-D281BD911C72}"/>
          </ac:spMkLst>
        </pc:spChg>
        <pc:spChg chg="del">
          <ac:chgData name="Francesca MAINO - ESMO" userId="0e04cdf6-27b3-4e1e-8a38-161a3a714cd4" providerId="ADAL" clId="{453AD962-E63D-487C-9FFD-7A8FBEB30DE2}" dt="2022-11-15T10:35:27.306" v="169" actId="700"/>
          <ac:spMkLst>
            <pc:docMk/>
            <pc:sldMk cId="3385921794" sldId="275"/>
            <ac:spMk id="4" creationId="{C3DB10FC-A707-F44B-8609-AE45C7B11D5D}"/>
          </ac:spMkLst>
        </pc:spChg>
        <pc:spChg chg="add mod ord">
          <ac:chgData name="Francesca MAINO - ESMO" userId="0e04cdf6-27b3-4e1e-8a38-161a3a714cd4" providerId="ADAL" clId="{453AD962-E63D-487C-9FFD-7A8FBEB30DE2}" dt="2022-11-15T10:35:27.306" v="169" actId="700"/>
          <ac:spMkLst>
            <pc:docMk/>
            <pc:sldMk cId="3385921794" sldId="275"/>
            <ac:spMk id="5" creationId="{E63C1C1F-F886-4F2B-810C-F48E3D9B9A98}"/>
          </ac:spMkLst>
        </pc:spChg>
        <pc:spChg chg="add mod ord">
          <ac:chgData name="Francesca MAINO - ESMO" userId="0e04cdf6-27b3-4e1e-8a38-161a3a714cd4" providerId="ADAL" clId="{453AD962-E63D-487C-9FFD-7A8FBEB30DE2}" dt="2022-11-15T10:35:27.306" v="169" actId="700"/>
          <ac:spMkLst>
            <pc:docMk/>
            <pc:sldMk cId="3385921794" sldId="275"/>
            <ac:spMk id="6" creationId="{41E38242-E4E9-4E7B-9C63-2920005A9EFB}"/>
          </ac:spMkLst>
        </pc:spChg>
        <pc:spChg chg="add mod ord">
          <ac:chgData name="Francesca MAINO - ESMO" userId="0e04cdf6-27b3-4e1e-8a38-161a3a714cd4" providerId="ADAL" clId="{453AD962-E63D-487C-9FFD-7A8FBEB30DE2}" dt="2022-11-15T10:35:27.306" v="169" actId="700"/>
          <ac:spMkLst>
            <pc:docMk/>
            <pc:sldMk cId="3385921794" sldId="275"/>
            <ac:spMk id="7" creationId="{51A0D7EF-7471-4D1E-ACE4-E29DBE860ED1}"/>
          </ac:spMkLst>
        </pc:spChg>
        <pc:spChg chg="add mod ord">
          <ac:chgData name="Francesca MAINO - ESMO" userId="0e04cdf6-27b3-4e1e-8a38-161a3a714cd4" providerId="ADAL" clId="{453AD962-E63D-487C-9FFD-7A8FBEB30DE2}" dt="2022-11-15T10:35:27.306" v="169" actId="700"/>
          <ac:spMkLst>
            <pc:docMk/>
            <pc:sldMk cId="3385921794" sldId="275"/>
            <ac:spMk id="8" creationId="{CB04C66B-DB46-4D94-8500-457B6CFC2AD1}"/>
          </ac:spMkLst>
        </pc:spChg>
      </pc:sldChg>
      <pc:sldChg chg="addSp modSp mod chgLayout">
        <pc:chgData name="Francesca MAINO - ESMO" userId="0e04cdf6-27b3-4e1e-8a38-161a3a714cd4" providerId="ADAL" clId="{453AD962-E63D-487C-9FFD-7A8FBEB30DE2}" dt="2022-11-15T10:35:31.061" v="170" actId="700"/>
        <pc:sldMkLst>
          <pc:docMk/>
          <pc:sldMk cId="519070962" sldId="276"/>
        </pc:sldMkLst>
        <pc:spChg chg="add mod">
          <ac:chgData name="Francesca MAINO - ESMO" userId="0e04cdf6-27b3-4e1e-8a38-161a3a714cd4" providerId="ADAL" clId="{453AD962-E63D-487C-9FFD-7A8FBEB30DE2}" dt="2022-11-15T10:35:31.061" v="170" actId="700"/>
          <ac:spMkLst>
            <pc:docMk/>
            <pc:sldMk cId="519070962" sldId="276"/>
            <ac:spMk id="2" creationId="{9DB33713-42EC-4E4C-A030-E6D9892DA6E4}"/>
          </ac:spMkLst>
        </pc:spChg>
      </pc:sldChg>
      <pc:sldChg chg="addSp delSp modSp mod chgLayout">
        <pc:chgData name="Francesca MAINO - ESMO" userId="0e04cdf6-27b3-4e1e-8a38-161a3a714cd4" providerId="ADAL" clId="{453AD962-E63D-487C-9FFD-7A8FBEB30DE2}" dt="2022-11-15T10:34:46.201" v="166"/>
        <pc:sldMkLst>
          <pc:docMk/>
          <pc:sldMk cId="1058147871" sldId="278"/>
        </pc:sldMkLst>
        <pc:spChg chg="mod ord">
          <ac:chgData name="Francesca MAINO - ESMO" userId="0e04cdf6-27b3-4e1e-8a38-161a3a714cd4" providerId="ADAL" clId="{453AD962-E63D-487C-9FFD-7A8FBEB30DE2}" dt="2022-11-15T10:34:38.882" v="164" actId="14100"/>
          <ac:spMkLst>
            <pc:docMk/>
            <pc:sldMk cId="1058147871" sldId="278"/>
            <ac:spMk id="2" creationId="{F8FF8A95-2EA8-BC40-B221-25798D1A9889}"/>
          </ac:spMkLst>
        </pc:spChg>
        <pc:spChg chg="del mod ord">
          <ac:chgData name="Francesca MAINO - ESMO" userId="0e04cdf6-27b3-4e1e-8a38-161a3a714cd4" providerId="ADAL" clId="{453AD962-E63D-487C-9FFD-7A8FBEB30DE2}" dt="2022-11-15T10:33:43.117" v="92" actId="478"/>
          <ac:spMkLst>
            <pc:docMk/>
            <pc:sldMk cId="1058147871" sldId="278"/>
            <ac:spMk id="3" creationId="{3FB0B8B3-7D78-924A-A229-FA47A12D9B5C}"/>
          </ac:spMkLst>
        </pc:spChg>
        <pc:spChg chg="add del mod ord">
          <ac:chgData name="Francesca MAINO - ESMO" userId="0e04cdf6-27b3-4e1e-8a38-161a3a714cd4" providerId="ADAL" clId="{453AD962-E63D-487C-9FFD-7A8FBEB30DE2}" dt="2022-11-15T10:33:48.355" v="95" actId="478"/>
          <ac:spMkLst>
            <pc:docMk/>
            <pc:sldMk cId="1058147871" sldId="278"/>
            <ac:spMk id="4" creationId="{CACD55E8-1B0B-4516-8F8D-727EB30077D1}"/>
          </ac:spMkLst>
        </pc:spChg>
        <pc:spChg chg="add mod ord">
          <ac:chgData name="Francesca MAINO - ESMO" userId="0e04cdf6-27b3-4e1e-8a38-161a3a714cd4" providerId="ADAL" clId="{453AD962-E63D-487C-9FFD-7A8FBEB30DE2}" dt="2022-11-15T10:33:35.149" v="90" actId="700"/>
          <ac:spMkLst>
            <pc:docMk/>
            <pc:sldMk cId="1058147871" sldId="278"/>
            <ac:spMk id="5" creationId="{C9163343-88C9-44C5-B466-481512D080C4}"/>
          </ac:spMkLst>
        </pc:spChg>
        <pc:spChg chg="add del mod">
          <ac:chgData name="Francesca MAINO - ESMO" userId="0e04cdf6-27b3-4e1e-8a38-161a3a714cd4" providerId="ADAL" clId="{453AD962-E63D-487C-9FFD-7A8FBEB30DE2}" dt="2022-11-15T10:33:46.060" v="94" actId="478"/>
          <ac:spMkLst>
            <pc:docMk/>
            <pc:sldMk cId="1058147871" sldId="278"/>
            <ac:spMk id="7" creationId="{AD0FB683-C4FE-4244-BC4A-4E9DDC37950A}"/>
          </ac:spMkLst>
        </pc:spChg>
        <pc:spChg chg="add del mod">
          <ac:chgData name="Francesca MAINO - ESMO" userId="0e04cdf6-27b3-4e1e-8a38-161a3a714cd4" providerId="ADAL" clId="{453AD962-E63D-487C-9FFD-7A8FBEB30DE2}" dt="2022-11-15T10:34:45.978" v="165" actId="478"/>
          <ac:spMkLst>
            <pc:docMk/>
            <pc:sldMk cId="1058147871" sldId="278"/>
            <ac:spMk id="8" creationId="{CE5EA1BD-FDE5-4FDC-86FA-7A7DF35FC651}"/>
          </ac:spMkLst>
        </pc:spChg>
        <pc:spChg chg="add mod">
          <ac:chgData name="Francesca MAINO - ESMO" userId="0e04cdf6-27b3-4e1e-8a38-161a3a714cd4" providerId="ADAL" clId="{453AD962-E63D-487C-9FFD-7A8FBEB30DE2}" dt="2022-11-15T10:34:46.201" v="166"/>
          <ac:spMkLst>
            <pc:docMk/>
            <pc:sldMk cId="1058147871" sldId="278"/>
            <ac:spMk id="9" creationId="{1227D090-07A6-4FCA-816D-2164E6DA2DBA}"/>
          </ac:spMkLst>
        </pc:spChg>
      </pc:sldChg>
      <pc:sldChg chg="addSp delSp modSp mod chgLayout">
        <pc:chgData name="Francesca MAINO - ESMO" userId="0e04cdf6-27b3-4e1e-8a38-161a3a714cd4" providerId="ADAL" clId="{453AD962-E63D-487C-9FFD-7A8FBEB30DE2}" dt="2022-11-15T10:34:10.650" v="120" actId="14100"/>
        <pc:sldMkLst>
          <pc:docMk/>
          <pc:sldMk cId="4291841018" sldId="279"/>
        </pc:sldMkLst>
        <pc:spChg chg="mod ord">
          <ac:chgData name="Francesca MAINO - ESMO" userId="0e04cdf6-27b3-4e1e-8a38-161a3a714cd4" providerId="ADAL" clId="{453AD962-E63D-487C-9FFD-7A8FBEB30DE2}" dt="2022-11-15T10:34:10.650" v="120" actId="14100"/>
          <ac:spMkLst>
            <pc:docMk/>
            <pc:sldMk cId="4291841018" sldId="279"/>
            <ac:spMk id="2" creationId="{F8FF8A95-2EA8-BC40-B221-25798D1A9889}"/>
          </ac:spMkLst>
        </pc:spChg>
        <pc:spChg chg="mod ord">
          <ac:chgData name="Francesca MAINO - ESMO" userId="0e04cdf6-27b3-4e1e-8a38-161a3a714cd4" providerId="ADAL" clId="{453AD962-E63D-487C-9FFD-7A8FBEB30DE2}" dt="2022-11-15T10:34:03.594" v="109" actId="1038"/>
          <ac:spMkLst>
            <pc:docMk/>
            <pc:sldMk cId="4291841018" sldId="279"/>
            <ac:spMk id="3" creationId="{3FB0B8B3-7D78-924A-A229-FA47A12D9B5C}"/>
          </ac:spMkLst>
        </pc:spChg>
        <pc:spChg chg="add del mod ord">
          <ac:chgData name="Francesca MAINO - ESMO" userId="0e04cdf6-27b3-4e1e-8a38-161a3a714cd4" providerId="ADAL" clId="{453AD962-E63D-487C-9FFD-7A8FBEB30DE2}" dt="2022-11-15T10:33:08.324" v="3" actId="478"/>
          <ac:spMkLst>
            <pc:docMk/>
            <pc:sldMk cId="4291841018" sldId="279"/>
            <ac:spMk id="4" creationId="{091E7FDA-5EB5-42C9-AC1E-D8AB58D2CF82}"/>
          </ac:spMkLst>
        </pc:spChg>
        <pc:spChg chg="add mod ord">
          <ac:chgData name="Francesca MAINO - ESMO" userId="0e04cdf6-27b3-4e1e-8a38-161a3a714cd4" providerId="ADAL" clId="{453AD962-E63D-487C-9FFD-7A8FBEB30DE2}" dt="2022-11-15T10:32:54.251" v="1" actId="700"/>
          <ac:spMkLst>
            <pc:docMk/>
            <pc:sldMk cId="4291841018" sldId="279"/>
            <ac:spMk id="5" creationId="{C7DDEEBA-FC7B-4845-A480-FD7926A03BA2}"/>
          </ac:spMkLst>
        </pc:spChg>
      </pc:sldChg>
      <pc:sldChg chg="addSp delSp modSp mod chgLayout">
        <pc:chgData name="Francesca MAINO - ESMO" userId="0e04cdf6-27b3-4e1e-8a38-161a3a714cd4" providerId="ADAL" clId="{453AD962-E63D-487C-9FFD-7A8FBEB30DE2}" dt="2022-11-15T10:34:18.825" v="126" actId="1038"/>
        <pc:sldMkLst>
          <pc:docMk/>
          <pc:sldMk cId="2684920857" sldId="280"/>
        </pc:sldMkLst>
        <pc:spChg chg="mod ord">
          <ac:chgData name="Francesca MAINO - ESMO" userId="0e04cdf6-27b3-4e1e-8a38-161a3a714cd4" providerId="ADAL" clId="{453AD962-E63D-487C-9FFD-7A8FBEB30DE2}" dt="2022-11-15T10:34:18.825" v="126" actId="1038"/>
          <ac:spMkLst>
            <pc:docMk/>
            <pc:sldMk cId="2684920857" sldId="280"/>
            <ac:spMk id="2" creationId="{F8FF8A95-2EA8-BC40-B221-25798D1A9889}"/>
          </ac:spMkLst>
        </pc:spChg>
        <pc:spChg chg="add del mod ord">
          <ac:chgData name="Francesca MAINO - ESMO" userId="0e04cdf6-27b3-4e1e-8a38-161a3a714cd4" providerId="ADAL" clId="{453AD962-E63D-487C-9FFD-7A8FBEB30DE2}" dt="2022-11-15T10:33:25.672" v="53" actId="478"/>
          <ac:spMkLst>
            <pc:docMk/>
            <pc:sldMk cId="2684920857" sldId="280"/>
            <ac:spMk id="3" creationId="{6ECC70DC-43A8-4B79-836F-6AEB2586468C}"/>
          </ac:spMkLst>
        </pc:spChg>
        <pc:spChg chg="add del mod ord">
          <ac:chgData name="Francesca MAINO - ESMO" userId="0e04cdf6-27b3-4e1e-8a38-161a3a714cd4" providerId="ADAL" clId="{453AD962-E63D-487C-9FFD-7A8FBEB30DE2}" dt="2022-11-15T10:33:26.967" v="54" actId="478"/>
          <ac:spMkLst>
            <pc:docMk/>
            <pc:sldMk cId="2684920857" sldId="280"/>
            <ac:spMk id="4" creationId="{FB47A993-A6A7-4579-B3DB-B7EEBAACBFAD}"/>
          </ac:spMkLst>
        </pc:spChg>
        <pc:spChg chg="add mod ord">
          <ac:chgData name="Francesca MAINO - ESMO" userId="0e04cdf6-27b3-4e1e-8a38-161a3a714cd4" providerId="ADAL" clId="{453AD962-E63D-487C-9FFD-7A8FBEB30DE2}" dt="2022-11-15T10:33:22.303" v="52" actId="700"/>
          <ac:spMkLst>
            <pc:docMk/>
            <pc:sldMk cId="2684920857" sldId="280"/>
            <ac:spMk id="5" creationId="{DAA1299C-A5E6-46A9-A7AA-1F70E3D27295}"/>
          </ac:spMkLst>
        </pc:spChg>
      </pc:sldChg>
    </pc:docChg>
  </pc:docChgLst>
  <pc:docChgLst>
    <pc:chgData name="Roberta FERRANDINO - ESMO" userId="f3ee550b-2eb4-4329-988e-6df4d84fbf3e" providerId="ADAL" clId="{AC4B05CB-CD75-4E88-BF53-19E714D5A813}"/>
    <pc:docChg chg="custSel modSld modMainMaster">
      <pc:chgData name="Roberta FERRANDINO - ESMO" userId="f3ee550b-2eb4-4329-988e-6df4d84fbf3e" providerId="ADAL" clId="{AC4B05CB-CD75-4E88-BF53-19E714D5A813}" dt="2023-04-20T08:43:33.678" v="194" actId="207"/>
      <pc:docMkLst>
        <pc:docMk/>
      </pc:docMkLst>
      <pc:sldChg chg="modSp mod">
        <pc:chgData name="Roberta FERRANDINO - ESMO" userId="f3ee550b-2eb4-4329-988e-6df4d84fbf3e" providerId="ADAL" clId="{AC4B05CB-CD75-4E88-BF53-19E714D5A813}" dt="2023-04-13T08:26:19.416" v="45" actId="207"/>
        <pc:sldMkLst>
          <pc:docMk/>
          <pc:sldMk cId="2948689610" sldId="270"/>
        </pc:sldMkLst>
        <pc:spChg chg="mod">
          <ac:chgData name="Roberta FERRANDINO - ESMO" userId="f3ee550b-2eb4-4329-988e-6df4d84fbf3e" providerId="ADAL" clId="{AC4B05CB-CD75-4E88-BF53-19E714D5A813}" dt="2023-04-13T08:26:19.416" v="45" actId="207"/>
          <ac:spMkLst>
            <pc:docMk/>
            <pc:sldMk cId="2948689610" sldId="270"/>
            <ac:spMk id="2" creationId="{0A950904-5233-EF40-BD18-524477B4A2AA}"/>
          </ac:spMkLst>
        </pc:spChg>
        <pc:spChg chg="mod">
          <ac:chgData name="Roberta FERRANDINO - ESMO" userId="f3ee550b-2eb4-4329-988e-6df4d84fbf3e" providerId="ADAL" clId="{AC4B05CB-CD75-4E88-BF53-19E714D5A813}" dt="2023-04-13T08:25:23.473" v="42" actId="207"/>
          <ac:spMkLst>
            <pc:docMk/>
            <pc:sldMk cId="2948689610" sldId="270"/>
            <ac:spMk id="3" creationId="{CD1A6BC2-00B7-254C-9ED7-850AF3E18472}"/>
          </ac:spMkLst>
        </pc:spChg>
      </pc:sldChg>
      <pc:sldChg chg="modSp mod">
        <pc:chgData name="Roberta FERRANDINO - ESMO" userId="f3ee550b-2eb4-4329-988e-6df4d84fbf3e" providerId="ADAL" clId="{AC4B05CB-CD75-4E88-BF53-19E714D5A813}" dt="2023-04-13T08:26:13.400" v="44" actId="207"/>
        <pc:sldMkLst>
          <pc:docMk/>
          <pc:sldMk cId="4279849403" sldId="271"/>
        </pc:sldMkLst>
        <pc:spChg chg="mod">
          <ac:chgData name="Roberta FERRANDINO - ESMO" userId="f3ee550b-2eb4-4329-988e-6df4d84fbf3e" providerId="ADAL" clId="{AC4B05CB-CD75-4E88-BF53-19E714D5A813}" dt="2023-04-13T08:26:07.618" v="43" actId="207"/>
          <ac:spMkLst>
            <pc:docMk/>
            <pc:sldMk cId="4279849403" sldId="271"/>
            <ac:spMk id="2" creationId="{1F3AC457-223E-3548-81BD-DDC171C92683}"/>
          </ac:spMkLst>
        </pc:spChg>
        <pc:spChg chg="mod">
          <ac:chgData name="Roberta FERRANDINO - ESMO" userId="f3ee550b-2eb4-4329-988e-6df4d84fbf3e" providerId="ADAL" clId="{AC4B05CB-CD75-4E88-BF53-19E714D5A813}" dt="2023-04-13T08:26:13.400" v="44" actId="207"/>
          <ac:spMkLst>
            <pc:docMk/>
            <pc:sldMk cId="4279849403" sldId="271"/>
            <ac:spMk id="3" creationId="{7A8C315D-B54D-B14C-A4AA-C793F1CB00B6}"/>
          </ac:spMkLst>
        </pc:spChg>
      </pc:sldChg>
      <pc:sldChg chg="modSp mod">
        <pc:chgData name="Roberta FERRANDINO - ESMO" userId="f3ee550b-2eb4-4329-988e-6df4d84fbf3e" providerId="ADAL" clId="{AC4B05CB-CD75-4E88-BF53-19E714D5A813}" dt="2023-04-20T08:43:25.065" v="192" actId="207"/>
        <pc:sldMkLst>
          <pc:docMk/>
          <pc:sldMk cId="427651307" sldId="272"/>
        </pc:sldMkLst>
        <pc:spChg chg="mod">
          <ac:chgData name="Roberta FERRANDINO - ESMO" userId="f3ee550b-2eb4-4329-988e-6df4d84fbf3e" providerId="ADAL" clId="{AC4B05CB-CD75-4E88-BF53-19E714D5A813}" dt="2023-04-13T08:26:36.535" v="48" actId="207"/>
          <ac:spMkLst>
            <pc:docMk/>
            <pc:sldMk cId="427651307" sldId="272"/>
            <ac:spMk id="5" creationId="{002631A9-957C-47E9-B60D-EF174D5582EA}"/>
          </ac:spMkLst>
        </pc:spChg>
        <pc:spChg chg="mod">
          <ac:chgData name="Roberta FERRANDINO - ESMO" userId="f3ee550b-2eb4-4329-988e-6df4d84fbf3e" providerId="ADAL" clId="{AC4B05CB-CD75-4E88-BF53-19E714D5A813}" dt="2023-04-13T08:26:40.170" v="49" actId="207"/>
          <ac:spMkLst>
            <pc:docMk/>
            <pc:sldMk cId="427651307" sldId="272"/>
            <ac:spMk id="6" creationId="{6192DF3A-E627-4149-B4D6-0A2AF9F90CAB}"/>
          </ac:spMkLst>
        </pc:spChg>
        <pc:spChg chg="mod">
          <ac:chgData name="Roberta FERRANDINO - ESMO" userId="f3ee550b-2eb4-4329-988e-6df4d84fbf3e" providerId="ADAL" clId="{AC4B05CB-CD75-4E88-BF53-19E714D5A813}" dt="2023-04-20T08:43:25.065" v="192" actId="207"/>
          <ac:spMkLst>
            <pc:docMk/>
            <pc:sldMk cId="427651307" sldId="272"/>
            <ac:spMk id="7" creationId="{4519D081-2036-43E6-91F1-EF6EFD2ABFC3}"/>
          </ac:spMkLst>
        </pc:spChg>
      </pc:sldChg>
      <pc:sldChg chg="modSp mod">
        <pc:chgData name="Roberta FERRANDINO - ESMO" userId="f3ee550b-2eb4-4329-988e-6df4d84fbf3e" providerId="ADAL" clId="{AC4B05CB-CD75-4E88-BF53-19E714D5A813}" dt="2023-04-20T08:43:29.437" v="193" actId="207"/>
        <pc:sldMkLst>
          <pc:docMk/>
          <pc:sldMk cId="3271639059" sldId="273"/>
        </pc:sldMkLst>
        <pc:spChg chg="mod">
          <ac:chgData name="Roberta FERRANDINO - ESMO" userId="f3ee550b-2eb4-4329-988e-6df4d84fbf3e" providerId="ADAL" clId="{AC4B05CB-CD75-4E88-BF53-19E714D5A813}" dt="2023-04-20T08:43:29.437" v="193" actId="207"/>
          <ac:spMkLst>
            <pc:docMk/>
            <pc:sldMk cId="3271639059" sldId="273"/>
            <ac:spMk id="3" creationId="{CBE9B60B-8A29-D040-8808-CC574A05A0EF}"/>
          </ac:spMkLst>
        </pc:spChg>
        <pc:spChg chg="mod">
          <ac:chgData name="Roberta FERRANDINO - ESMO" userId="f3ee550b-2eb4-4329-988e-6df4d84fbf3e" providerId="ADAL" clId="{AC4B05CB-CD75-4E88-BF53-19E714D5A813}" dt="2023-04-13T08:26:49.991" v="51" actId="207"/>
          <ac:spMkLst>
            <pc:docMk/>
            <pc:sldMk cId="3271639059" sldId="273"/>
            <ac:spMk id="4" creationId="{C651A880-A463-CE40-A4D6-A7949CC72FCC}"/>
          </ac:spMkLst>
        </pc:spChg>
        <pc:spChg chg="mod">
          <ac:chgData name="Roberta FERRANDINO - ESMO" userId="f3ee550b-2eb4-4329-988e-6df4d84fbf3e" providerId="ADAL" clId="{AC4B05CB-CD75-4E88-BF53-19E714D5A813}" dt="2023-04-13T08:26:54.603" v="52" actId="207"/>
          <ac:spMkLst>
            <pc:docMk/>
            <pc:sldMk cId="3271639059" sldId="273"/>
            <ac:spMk id="5" creationId="{81A1F862-683B-6A4F-9908-8AAB377D023B}"/>
          </ac:spMkLst>
        </pc:spChg>
        <pc:spChg chg="mod">
          <ac:chgData name="Roberta FERRANDINO - ESMO" userId="f3ee550b-2eb4-4329-988e-6df4d84fbf3e" providerId="ADAL" clId="{AC4B05CB-CD75-4E88-BF53-19E714D5A813}" dt="2023-04-13T08:27:02.644" v="54" actId="207"/>
          <ac:spMkLst>
            <pc:docMk/>
            <pc:sldMk cId="3271639059" sldId="273"/>
            <ac:spMk id="6" creationId="{289097FF-D16F-4BD1-BDBF-C54136AC1C41}"/>
          </ac:spMkLst>
        </pc:spChg>
      </pc:sldChg>
      <pc:sldChg chg="modSp mod">
        <pc:chgData name="Roberta FERRANDINO - ESMO" userId="f3ee550b-2eb4-4329-988e-6df4d84fbf3e" providerId="ADAL" clId="{AC4B05CB-CD75-4E88-BF53-19E714D5A813}" dt="2023-04-20T08:43:33.678" v="194" actId="207"/>
        <pc:sldMkLst>
          <pc:docMk/>
          <pc:sldMk cId="2716391758" sldId="274"/>
        </pc:sldMkLst>
        <pc:spChg chg="mod">
          <ac:chgData name="Roberta FERRANDINO - ESMO" userId="f3ee550b-2eb4-4329-988e-6df4d84fbf3e" providerId="ADAL" clId="{AC4B05CB-CD75-4E88-BF53-19E714D5A813}" dt="2023-04-13T08:27:07.440" v="55" actId="207"/>
          <ac:spMkLst>
            <pc:docMk/>
            <pc:sldMk cId="2716391758" sldId="274"/>
            <ac:spMk id="3" creationId="{D39B8D44-A6A5-D548-BA0D-A16AABE71CA4}"/>
          </ac:spMkLst>
        </pc:spChg>
        <pc:spChg chg="mod">
          <ac:chgData name="Roberta FERRANDINO - ESMO" userId="f3ee550b-2eb4-4329-988e-6df4d84fbf3e" providerId="ADAL" clId="{AC4B05CB-CD75-4E88-BF53-19E714D5A813}" dt="2023-04-13T08:27:11.426" v="56" actId="207"/>
          <ac:spMkLst>
            <pc:docMk/>
            <pc:sldMk cId="2716391758" sldId="274"/>
            <ac:spMk id="4" creationId="{C129EDFA-ED0E-8F48-A230-08ACB41FD4D6}"/>
          </ac:spMkLst>
        </pc:spChg>
        <pc:spChg chg="mod">
          <ac:chgData name="Roberta FERRANDINO - ESMO" userId="f3ee550b-2eb4-4329-988e-6df4d84fbf3e" providerId="ADAL" clId="{AC4B05CB-CD75-4E88-BF53-19E714D5A813}" dt="2023-04-20T08:43:33.678" v="194" actId="207"/>
          <ac:spMkLst>
            <pc:docMk/>
            <pc:sldMk cId="2716391758" sldId="274"/>
            <ac:spMk id="5" creationId="{9A155525-8C96-AD45-8426-F6670126C7D5}"/>
          </ac:spMkLst>
        </pc:spChg>
        <pc:spChg chg="mod">
          <ac:chgData name="Roberta FERRANDINO - ESMO" userId="f3ee550b-2eb4-4329-988e-6df4d84fbf3e" providerId="ADAL" clId="{AC4B05CB-CD75-4E88-BF53-19E714D5A813}" dt="2023-04-13T08:27:20.169" v="58" actId="207"/>
          <ac:spMkLst>
            <pc:docMk/>
            <pc:sldMk cId="2716391758" sldId="274"/>
            <ac:spMk id="6" creationId="{0C3EF31C-10D7-4CD9-B13B-9BF18FC100F7}"/>
          </ac:spMkLst>
        </pc:spChg>
      </pc:sldChg>
      <pc:sldChg chg="modSp mod">
        <pc:chgData name="Roberta FERRANDINO - ESMO" userId="f3ee550b-2eb4-4329-988e-6df4d84fbf3e" providerId="ADAL" clId="{AC4B05CB-CD75-4E88-BF53-19E714D5A813}" dt="2023-04-13T08:27:37.285" v="61" actId="207"/>
        <pc:sldMkLst>
          <pc:docMk/>
          <pc:sldMk cId="3385921794" sldId="275"/>
        </pc:sldMkLst>
        <pc:spChg chg="mod">
          <ac:chgData name="Roberta FERRANDINO - ESMO" userId="f3ee550b-2eb4-4329-988e-6df4d84fbf3e" providerId="ADAL" clId="{AC4B05CB-CD75-4E88-BF53-19E714D5A813}" dt="2023-04-13T08:27:25.452" v="59" actId="207"/>
          <ac:spMkLst>
            <pc:docMk/>
            <pc:sldMk cId="3385921794" sldId="275"/>
            <ac:spMk id="5" creationId="{E63C1C1F-F886-4F2B-810C-F48E3D9B9A98}"/>
          </ac:spMkLst>
        </pc:spChg>
        <pc:spChg chg="mod">
          <ac:chgData name="Roberta FERRANDINO - ESMO" userId="f3ee550b-2eb4-4329-988e-6df4d84fbf3e" providerId="ADAL" clId="{AC4B05CB-CD75-4E88-BF53-19E714D5A813}" dt="2023-04-13T08:27:30.322" v="60" actId="207"/>
          <ac:spMkLst>
            <pc:docMk/>
            <pc:sldMk cId="3385921794" sldId="275"/>
            <ac:spMk id="6" creationId="{41E38242-E4E9-4E7B-9C63-2920005A9EFB}"/>
          </ac:spMkLst>
        </pc:spChg>
        <pc:spChg chg="mod">
          <ac:chgData name="Roberta FERRANDINO - ESMO" userId="f3ee550b-2eb4-4329-988e-6df4d84fbf3e" providerId="ADAL" clId="{AC4B05CB-CD75-4E88-BF53-19E714D5A813}" dt="2023-04-13T08:27:37.285" v="61" actId="207"/>
          <ac:spMkLst>
            <pc:docMk/>
            <pc:sldMk cId="3385921794" sldId="275"/>
            <ac:spMk id="8" creationId="{CB04C66B-DB46-4D94-8500-457B6CFC2AD1}"/>
          </ac:spMkLst>
        </pc:spChg>
      </pc:sldChg>
      <pc:sldChg chg="modSp mod">
        <pc:chgData name="Roberta FERRANDINO - ESMO" userId="f3ee550b-2eb4-4329-988e-6df4d84fbf3e" providerId="ADAL" clId="{AC4B05CB-CD75-4E88-BF53-19E714D5A813}" dt="2023-04-13T08:27:42.543" v="62" actId="207"/>
        <pc:sldMkLst>
          <pc:docMk/>
          <pc:sldMk cId="519070962" sldId="276"/>
        </pc:sldMkLst>
        <pc:spChg chg="mod">
          <ac:chgData name="Roberta FERRANDINO - ESMO" userId="f3ee550b-2eb4-4329-988e-6df4d84fbf3e" providerId="ADAL" clId="{AC4B05CB-CD75-4E88-BF53-19E714D5A813}" dt="2023-04-13T08:27:42.543" v="62" actId="207"/>
          <ac:spMkLst>
            <pc:docMk/>
            <pc:sldMk cId="519070962" sldId="276"/>
            <ac:spMk id="2" creationId="{9DB33713-42EC-4E4C-A030-E6D9892DA6E4}"/>
          </ac:spMkLst>
        </pc:spChg>
      </pc:sldChg>
      <pc:sldChg chg="modSp mod">
        <pc:chgData name="Roberta FERRANDINO - ESMO" userId="f3ee550b-2eb4-4329-988e-6df4d84fbf3e" providerId="ADAL" clId="{AC4B05CB-CD75-4E88-BF53-19E714D5A813}" dt="2023-04-20T08:43:19.728" v="191" actId="207"/>
        <pc:sldMkLst>
          <pc:docMk/>
          <pc:sldMk cId="1058147871" sldId="278"/>
        </pc:sldMkLst>
        <pc:spChg chg="mod">
          <ac:chgData name="Roberta FERRANDINO - ESMO" userId="f3ee550b-2eb4-4329-988e-6df4d84fbf3e" providerId="ADAL" clId="{AC4B05CB-CD75-4E88-BF53-19E714D5A813}" dt="2023-04-20T08:43:19.728" v="191" actId="207"/>
          <ac:spMkLst>
            <pc:docMk/>
            <pc:sldMk cId="1058147871" sldId="278"/>
            <ac:spMk id="2" creationId="{F8FF8A95-2EA8-BC40-B221-25798D1A9889}"/>
          </ac:spMkLst>
        </pc:spChg>
        <pc:spChg chg="mod">
          <ac:chgData name="Roberta FERRANDINO - ESMO" userId="f3ee550b-2eb4-4329-988e-6df4d84fbf3e" providerId="ADAL" clId="{AC4B05CB-CD75-4E88-BF53-19E714D5A813}" dt="2023-04-13T08:26:29.874" v="47" actId="207"/>
          <ac:spMkLst>
            <pc:docMk/>
            <pc:sldMk cId="1058147871" sldId="278"/>
            <ac:spMk id="9" creationId="{1227D090-07A6-4FCA-816D-2164E6DA2DBA}"/>
          </ac:spMkLst>
        </pc:spChg>
      </pc:sldChg>
      <pc:sldChg chg="modSp mod">
        <pc:chgData name="Roberta FERRANDINO - ESMO" userId="f3ee550b-2eb4-4329-988e-6df4d84fbf3e" providerId="ADAL" clId="{AC4B05CB-CD75-4E88-BF53-19E714D5A813}" dt="2023-04-20T08:42:59.149" v="189" actId="207"/>
        <pc:sldMkLst>
          <pc:docMk/>
          <pc:sldMk cId="4291841018" sldId="279"/>
        </pc:sldMkLst>
        <pc:spChg chg="mod">
          <ac:chgData name="Roberta FERRANDINO - ESMO" userId="f3ee550b-2eb4-4329-988e-6df4d84fbf3e" providerId="ADAL" clId="{AC4B05CB-CD75-4E88-BF53-19E714D5A813}" dt="2023-04-20T08:42:59.149" v="189" actId="207"/>
          <ac:spMkLst>
            <pc:docMk/>
            <pc:sldMk cId="4291841018" sldId="279"/>
            <ac:spMk id="2" creationId="{F8FF8A95-2EA8-BC40-B221-25798D1A9889}"/>
          </ac:spMkLst>
        </pc:spChg>
        <pc:spChg chg="mod">
          <ac:chgData name="Roberta FERRANDINO - ESMO" userId="f3ee550b-2eb4-4329-988e-6df4d84fbf3e" providerId="ADAL" clId="{AC4B05CB-CD75-4E88-BF53-19E714D5A813}" dt="2023-04-13T08:26:24.028" v="46" actId="207"/>
          <ac:spMkLst>
            <pc:docMk/>
            <pc:sldMk cId="4291841018" sldId="279"/>
            <ac:spMk id="3" creationId="{3FB0B8B3-7D78-924A-A229-FA47A12D9B5C}"/>
          </ac:spMkLst>
        </pc:spChg>
        <pc:spChg chg="mod">
          <ac:chgData name="Roberta FERRANDINO - ESMO" userId="f3ee550b-2eb4-4329-988e-6df4d84fbf3e" providerId="ADAL" clId="{AC4B05CB-CD75-4E88-BF53-19E714D5A813}" dt="2023-04-13T08:23:59.226" v="36" actId="207"/>
          <ac:spMkLst>
            <pc:docMk/>
            <pc:sldMk cId="4291841018" sldId="279"/>
            <ac:spMk id="5" creationId="{C7DDEEBA-FC7B-4845-A480-FD7926A03BA2}"/>
          </ac:spMkLst>
        </pc:spChg>
      </pc:sldChg>
      <pc:sldChg chg="modSp mod">
        <pc:chgData name="Roberta FERRANDINO - ESMO" userId="f3ee550b-2eb4-4329-988e-6df4d84fbf3e" providerId="ADAL" clId="{AC4B05CB-CD75-4E88-BF53-19E714D5A813}" dt="2023-04-20T08:43:06.055" v="190" actId="207"/>
        <pc:sldMkLst>
          <pc:docMk/>
          <pc:sldMk cId="2684920857" sldId="280"/>
        </pc:sldMkLst>
        <pc:spChg chg="mod">
          <ac:chgData name="Roberta FERRANDINO - ESMO" userId="f3ee550b-2eb4-4329-988e-6df4d84fbf3e" providerId="ADAL" clId="{AC4B05CB-CD75-4E88-BF53-19E714D5A813}" dt="2023-04-20T08:43:06.055" v="190" actId="207"/>
          <ac:spMkLst>
            <pc:docMk/>
            <pc:sldMk cId="2684920857" sldId="280"/>
            <ac:spMk id="2" creationId="{F8FF8A95-2EA8-BC40-B221-25798D1A9889}"/>
          </ac:spMkLst>
        </pc:spChg>
        <pc:spChg chg="mod">
          <ac:chgData name="Roberta FERRANDINO - ESMO" userId="f3ee550b-2eb4-4329-988e-6df4d84fbf3e" providerId="ADAL" clId="{AC4B05CB-CD75-4E88-BF53-19E714D5A813}" dt="2023-04-13T08:24:17.467" v="38" actId="207"/>
          <ac:spMkLst>
            <pc:docMk/>
            <pc:sldMk cId="2684920857" sldId="280"/>
            <ac:spMk id="5" creationId="{DAA1299C-A5E6-46A9-A7AA-1F70E3D27295}"/>
          </ac:spMkLst>
        </pc:spChg>
      </pc:sldChg>
      <pc:sldMasterChg chg="modSldLayout">
        <pc:chgData name="Roberta FERRANDINO - ESMO" userId="f3ee550b-2eb4-4329-988e-6df4d84fbf3e" providerId="ADAL" clId="{AC4B05CB-CD75-4E88-BF53-19E714D5A813}" dt="2023-04-20T08:42:21.187" v="188" actId="207"/>
        <pc:sldMasterMkLst>
          <pc:docMk/>
          <pc:sldMasterMk cId="0" sldId="2147493455"/>
        </pc:sldMasterMkLst>
        <pc:sldLayoutChg chg="addSp delSp modSp mod">
          <pc:chgData name="Roberta FERRANDINO - ESMO" userId="f3ee550b-2eb4-4329-988e-6df4d84fbf3e" providerId="ADAL" clId="{AC4B05CB-CD75-4E88-BF53-19E714D5A813}" dt="2023-04-13T08:37:52.257" v="143" actId="732"/>
          <pc:sldLayoutMkLst>
            <pc:docMk/>
            <pc:sldMasterMk cId="0" sldId="2147493455"/>
            <pc:sldLayoutMk cId="1522699082" sldId="2147493640"/>
          </pc:sldLayoutMkLst>
          <pc:spChg chg="mod">
            <ac:chgData name="Roberta FERRANDINO - ESMO" userId="f3ee550b-2eb4-4329-988e-6df4d84fbf3e" providerId="ADAL" clId="{AC4B05CB-CD75-4E88-BF53-19E714D5A813}" dt="2023-04-13T08:29:15.169" v="71" actId="207"/>
            <ac:spMkLst>
              <pc:docMk/>
              <pc:sldMasterMk cId="0" sldId="2147493455"/>
              <pc:sldLayoutMk cId="1522699082" sldId="2147493640"/>
              <ac:spMk id="2" creationId="{00000000-0000-0000-0000-000000000000}"/>
            </ac:spMkLst>
          </pc:spChg>
          <pc:spChg chg="mod">
            <ac:chgData name="Roberta FERRANDINO - ESMO" userId="f3ee550b-2eb4-4329-988e-6df4d84fbf3e" providerId="ADAL" clId="{AC4B05CB-CD75-4E88-BF53-19E714D5A813}" dt="2023-04-13T08:29:18.947" v="72" actId="207"/>
            <ac:spMkLst>
              <pc:docMk/>
              <pc:sldMasterMk cId="0" sldId="2147493455"/>
              <pc:sldLayoutMk cId="1522699082" sldId="2147493640"/>
              <ac:spMk id="3" creationId="{00000000-0000-0000-0000-000000000000}"/>
            </ac:spMkLst>
          </pc:spChg>
          <pc:picChg chg="del ord">
            <ac:chgData name="Roberta FERRANDINO - ESMO" userId="f3ee550b-2eb4-4329-988e-6df4d84fbf3e" providerId="ADAL" clId="{AC4B05CB-CD75-4E88-BF53-19E714D5A813}" dt="2023-04-13T07:10:00.831" v="7" actId="478"/>
            <ac:picMkLst>
              <pc:docMk/>
              <pc:sldMasterMk cId="0" sldId="2147493455"/>
              <pc:sldLayoutMk cId="1522699082" sldId="2147493640"/>
              <ac:picMk id="5" creationId="{B1799B51-4051-EACC-54A5-4EC907A781A0}"/>
            </ac:picMkLst>
          </pc:picChg>
          <pc:picChg chg="add mod ord">
            <ac:chgData name="Roberta FERRANDINO - ESMO" userId="f3ee550b-2eb4-4329-988e-6df4d84fbf3e" providerId="ADAL" clId="{AC4B05CB-CD75-4E88-BF53-19E714D5A813}" dt="2023-04-13T07:09:59.361" v="6" actId="167"/>
            <ac:picMkLst>
              <pc:docMk/>
              <pc:sldMasterMk cId="0" sldId="2147493455"/>
              <pc:sldLayoutMk cId="1522699082" sldId="2147493640"/>
              <ac:picMk id="6" creationId="{C572A776-7DA3-5E8F-8D8F-DE07532B2952}"/>
            </ac:picMkLst>
          </pc:picChg>
          <pc:picChg chg="mod modCrop">
            <ac:chgData name="Roberta FERRANDINO - ESMO" userId="f3ee550b-2eb4-4329-988e-6df4d84fbf3e" providerId="ADAL" clId="{AC4B05CB-CD75-4E88-BF53-19E714D5A813}" dt="2023-04-13T08:37:52.257" v="143" actId="732"/>
            <ac:picMkLst>
              <pc:docMk/>
              <pc:sldMasterMk cId="0" sldId="2147493455"/>
              <pc:sldLayoutMk cId="1522699082" sldId="2147493640"/>
              <ac:picMk id="7" creationId="{2364033B-D50C-FDEF-517A-EE102C38EAD0}"/>
            </ac:picMkLst>
          </pc:picChg>
        </pc:sldLayoutChg>
        <pc:sldLayoutChg chg="addSp delSp modSp mod">
          <pc:chgData name="Roberta FERRANDINO - ESMO" userId="f3ee550b-2eb4-4329-988e-6df4d84fbf3e" providerId="ADAL" clId="{AC4B05CB-CD75-4E88-BF53-19E714D5A813}" dt="2023-04-13T08:38:56.417" v="156" actId="1038"/>
          <pc:sldLayoutMkLst>
            <pc:docMk/>
            <pc:sldMasterMk cId="0" sldId="2147493455"/>
            <pc:sldLayoutMk cId="115419589" sldId="2147493641"/>
          </pc:sldLayoutMkLst>
          <pc:spChg chg="mod">
            <ac:chgData name="Roberta FERRANDINO - ESMO" userId="f3ee550b-2eb4-4329-988e-6df4d84fbf3e" providerId="ADAL" clId="{AC4B05CB-CD75-4E88-BF53-19E714D5A813}" dt="2023-04-13T08:29:24.061" v="73" actId="207"/>
            <ac:spMkLst>
              <pc:docMk/>
              <pc:sldMasterMk cId="0" sldId="2147493455"/>
              <pc:sldLayoutMk cId="115419589" sldId="2147493641"/>
              <ac:spMk id="17" creationId="{AFC72EBA-B0C4-D443-A6BD-5873D63C0F3D}"/>
            </ac:spMkLst>
          </pc:spChg>
          <pc:spChg chg="mod">
            <ac:chgData name="Roberta FERRANDINO - ESMO" userId="f3ee550b-2eb4-4329-988e-6df4d84fbf3e" providerId="ADAL" clId="{AC4B05CB-CD75-4E88-BF53-19E714D5A813}" dt="2023-04-13T08:29:27.608" v="74" actId="207"/>
            <ac:spMkLst>
              <pc:docMk/>
              <pc:sldMasterMk cId="0" sldId="2147493455"/>
              <pc:sldLayoutMk cId="115419589" sldId="2147493641"/>
              <ac:spMk id="18" creationId="{F92C0E05-3816-894C-B4B3-7FBBFA805BC0}"/>
            </ac:spMkLst>
          </pc:spChg>
          <pc:picChg chg="add mod ord">
            <ac:chgData name="Roberta FERRANDINO - ESMO" userId="f3ee550b-2eb4-4329-988e-6df4d84fbf3e" providerId="ADAL" clId="{AC4B05CB-CD75-4E88-BF53-19E714D5A813}" dt="2023-04-13T08:06:46.398" v="11" actId="167"/>
            <ac:picMkLst>
              <pc:docMk/>
              <pc:sldMasterMk cId="0" sldId="2147493455"/>
              <pc:sldLayoutMk cId="115419589" sldId="2147493641"/>
              <ac:picMk id="4" creationId="{F157C7EF-BCD7-B5AF-D437-1ABDA2FFA578}"/>
            </ac:picMkLst>
          </pc:picChg>
          <pc:picChg chg="del">
            <ac:chgData name="Roberta FERRANDINO - ESMO" userId="f3ee550b-2eb4-4329-988e-6df4d84fbf3e" providerId="ADAL" clId="{AC4B05CB-CD75-4E88-BF53-19E714D5A813}" dt="2023-04-13T08:06:48.200" v="12" actId="478"/>
            <ac:picMkLst>
              <pc:docMk/>
              <pc:sldMasterMk cId="0" sldId="2147493455"/>
              <pc:sldLayoutMk cId="115419589" sldId="2147493641"/>
              <ac:picMk id="5" creationId="{0168DDA7-28E2-8299-D685-C2DF891FF7AA}"/>
            </ac:picMkLst>
          </pc:picChg>
          <pc:picChg chg="mod">
            <ac:chgData name="Roberta FERRANDINO - ESMO" userId="f3ee550b-2eb4-4329-988e-6df4d84fbf3e" providerId="ADAL" clId="{AC4B05CB-CD75-4E88-BF53-19E714D5A813}" dt="2023-04-13T08:38:56.417" v="156" actId="1038"/>
            <ac:picMkLst>
              <pc:docMk/>
              <pc:sldMasterMk cId="0" sldId="2147493455"/>
              <pc:sldLayoutMk cId="115419589" sldId="2147493641"/>
              <ac:picMk id="6" creationId="{65F8672A-E5DF-79D7-630C-ECA4AD6EDF35}"/>
            </ac:picMkLst>
          </pc:picChg>
        </pc:sldLayoutChg>
        <pc:sldLayoutChg chg="addSp delSp modSp mod">
          <pc:chgData name="Roberta FERRANDINO - ESMO" userId="f3ee550b-2eb4-4329-988e-6df4d84fbf3e" providerId="ADAL" clId="{AC4B05CB-CD75-4E88-BF53-19E714D5A813}" dt="2023-04-20T08:42:00.993" v="185" actId="207"/>
          <pc:sldLayoutMkLst>
            <pc:docMk/>
            <pc:sldMasterMk cId="0" sldId="2147493455"/>
            <pc:sldLayoutMk cId="309067468" sldId="2147493642"/>
          </pc:sldLayoutMkLst>
          <pc:spChg chg="mod">
            <ac:chgData name="Roberta FERRANDINO - ESMO" userId="f3ee550b-2eb4-4329-988e-6df4d84fbf3e" providerId="ADAL" clId="{AC4B05CB-CD75-4E88-BF53-19E714D5A813}" dt="2023-04-13T08:34:07.596" v="95" actId="207"/>
            <ac:spMkLst>
              <pc:docMk/>
              <pc:sldMasterMk cId="0" sldId="2147493455"/>
              <pc:sldLayoutMk cId="309067468" sldId="2147493642"/>
              <ac:spMk id="6" creationId="{27F7AA40-7A81-D207-E333-3A001F04E1FC}"/>
            </ac:spMkLst>
          </pc:spChg>
          <pc:spChg chg="mod">
            <ac:chgData name="Roberta FERRANDINO - ESMO" userId="f3ee550b-2eb4-4329-988e-6df4d84fbf3e" providerId="ADAL" clId="{AC4B05CB-CD75-4E88-BF53-19E714D5A813}" dt="2023-04-13T08:30:12.202" v="82" actId="207"/>
            <ac:spMkLst>
              <pc:docMk/>
              <pc:sldMasterMk cId="0" sldId="2147493455"/>
              <pc:sldLayoutMk cId="309067468" sldId="2147493642"/>
              <ac:spMk id="8" creationId="{57FE9247-F0F6-E52B-8DF0-9A7B422C1700}"/>
            </ac:spMkLst>
          </pc:spChg>
          <pc:spChg chg="mod">
            <ac:chgData name="Roberta FERRANDINO - ESMO" userId="f3ee550b-2eb4-4329-988e-6df4d84fbf3e" providerId="ADAL" clId="{AC4B05CB-CD75-4E88-BF53-19E714D5A813}" dt="2023-04-13T08:29:54.303" v="79" actId="207"/>
            <ac:spMkLst>
              <pc:docMk/>
              <pc:sldMasterMk cId="0" sldId="2147493455"/>
              <pc:sldLayoutMk cId="309067468" sldId="2147493642"/>
              <ac:spMk id="10" creationId="{FE623330-BFFB-F448-AA2F-26160B58BDC3}"/>
            </ac:spMkLst>
          </pc:spChg>
          <pc:spChg chg="mod">
            <ac:chgData name="Roberta FERRANDINO - ESMO" userId="f3ee550b-2eb4-4329-988e-6df4d84fbf3e" providerId="ADAL" clId="{AC4B05CB-CD75-4E88-BF53-19E714D5A813}" dt="2023-04-13T08:29:58.652" v="80" actId="207"/>
            <ac:spMkLst>
              <pc:docMk/>
              <pc:sldMasterMk cId="0" sldId="2147493455"/>
              <pc:sldLayoutMk cId="309067468" sldId="2147493642"/>
              <ac:spMk id="11" creationId="{F292DDDC-1EEA-5646-B219-7866C459EC59}"/>
            </ac:spMkLst>
          </pc:spChg>
          <pc:spChg chg="mod">
            <ac:chgData name="Roberta FERRANDINO - ESMO" userId="f3ee550b-2eb4-4329-988e-6df4d84fbf3e" providerId="ADAL" clId="{AC4B05CB-CD75-4E88-BF53-19E714D5A813}" dt="2023-04-20T08:42:00.993" v="185" actId="207"/>
            <ac:spMkLst>
              <pc:docMk/>
              <pc:sldMasterMk cId="0" sldId="2147493455"/>
              <pc:sldLayoutMk cId="309067468" sldId="2147493642"/>
              <ac:spMk id="13" creationId="{00000000-0000-0000-0000-000000000000}"/>
            </ac:spMkLst>
          </pc:spChg>
          <pc:picChg chg="del">
            <ac:chgData name="Roberta FERRANDINO - ESMO" userId="f3ee550b-2eb4-4329-988e-6df4d84fbf3e" providerId="ADAL" clId="{AC4B05CB-CD75-4E88-BF53-19E714D5A813}" dt="2023-04-13T08:07:09.971" v="18" actId="478"/>
            <ac:picMkLst>
              <pc:docMk/>
              <pc:sldMasterMk cId="0" sldId="2147493455"/>
              <pc:sldLayoutMk cId="309067468" sldId="2147493642"/>
              <ac:picMk id="2" creationId="{1D3DBB02-F6AC-8FE4-7CB4-6ABA935EA940}"/>
            </ac:picMkLst>
          </pc:picChg>
          <pc:picChg chg="add mod ord">
            <ac:chgData name="Roberta FERRANDINO - ESMO" userId="f3ee550b-2eb4-4329-988e-6df4d84fbf3e" providerId="ADAL" clId="{AC4B05CB-CD75-4E88-BF53-19E714D5A813}" dt="2023-04-13T08:07:08.532" v="17" actId="167"/>
            <ac:picMkLst>
              <pc:docMk/>
              <pc:sldMasterMk cId="0" sldId="2147493455"/>
              <pc:sldLayoutMk cId="309067468" sldId="2147493642"/>
              <ac:picMk id="3" creationId="{DE36A15E-6CB1-E208-F81B-3384B0F56AB6}"/>
            </ac:picMkLst>
          </pc:picChg>
        </pc:sldLayoutChg>
        <pc:sldLayoutChg chg="addSp delSp modSp mod">
          <pc:chgData name="Roberta FERRANDINO - ESMO" userId="f3ee550b-2eb4-4329-988e-6df4d84fbf3e" providerId="ADAL" clId="{AC4B05CB-CD75-4E88-BF53-19E714D5A813}" dt="2023-04-20T08:42:06.499" v="186" actId="207"/>
          <pc:sldLayoutMkLst>
            <pc:docMk/>
            <pc:sldMasterMk cId="0" sldId="2147493455"/>
            <pc:sldLayoutMk cId="1840261251" sldId="2147493643"/>
          </pc:sldLayoutMkLst>
          <pc:spChg chg="mod">
            <ac:chgData name="Roberta FERRANDINO - ESMO" userId="f3ee550b-2eb4-4329-988e-6df4d84fbf3e" providerId="ADAL" clId="{AC4B05CB-CD75-4E88-BF53-19E714D5A813}" dt="2023-04-20T08:42:06.499" v="186" actId="207"/>
            <ac:spMkLst>
              <pc:docMk/>
              <pc:sldMasterMk cId="0" sldId="2147493455"/>
              <pc:sldLayoutMk cId="1840261251" sldId="2147493643"/>
              <ac:spMk id="7" creationId="{00000000-0000-0000-0000-000000000000}"/>
            </ac:spMkLst>
          </pc:spChg>
          <pc:spChg chg="mod">
            <ac:chgData name="Roberta FERRANDINO - ESMO" userId="f3ee550b-2eb4-4329-988e-6df4d84fbf3e" providerId="ADAL" clId="{AC4B05CB-CD75-4E88-BF53-19E714D5A813}" dt="2023-04-13T08:34:02.988" v="94" actId="207"/>
            <ac:spMkLst>
              <pc:docMk/>
              <pc:sldMasterMk cId="0" sldId="2147493455"/>
              <pc:sldLayoutMk cId="1840261251" sldId="2147493643"/>
              <ac:spMk id="8" creationId="{BF70F8C5-E68A-9352-0257-3229D3B0460E}"/>
            </ac:spMkLst>
          </pc:spChg>
          <pc:spChg chg="mod">
            <ac:chgData name="Roberta FERRANDINO - ESMO" userId="f3ee550b-2eb4-4329-988e-6df4d84fbf3e" providerId="ADAL" clId="{AC4B05CB-CD75-4E88-BF53-19E714D5A813}" dt="2023-04-13T08:33:23.170" v="86" actId="207"/>
            <ac:spMkLst>
              <pc:docMk/>
              <pc:sldMasterMk cId="0" sldId="2147493455"/>
              <pc:sldLayoutMk cId="1840261251" sldId="2147493643"/>
              <ac:spMk id="10" creationId="{269B08A0-083C-B8BB-DECE-F33E055CCE4A}"/>
            </ac:spMkLst>
          </pc:spChg>
          <pc:spChg chg="mod">
            <ac:chgData name="Roberta FERRANDINO - ESMO" userId="f3ee550b-2eb4-4329-988e-6df4d84fbf3e" providerId="ADAL" clId="{AC4B05CB-CD75-4E88-BF53-19E714D5A813}" dt="2023-04-13T08:33:12.161" v="83" actId="207"/>
            <ac:spMkLst>
              <pc:docMk/>
              <pc:sldMasterMk cId="0" sldId="2147493455"/>
              <pc:sldLayoutMk cId="1840261251" sldId="2147493643"/>
              <ac:spMk id="12" creationId="{C682912B-9D64-B94C-9A5C-32A715E7D1A3}"/>
            </ac:spMkLst>
          </pc:spChg>
          <pc:spChg chg="mod">
            <ac:chgData name="Roberta FERRANDINO - ESMO" userId="f3ee550b-2eb4-4329-988e-6df4d84fbf3e" providerId="ADAL" clId="{AC4B05CB-CD75-4E88-BF53-19E714D5A813}" dt="2023-04-13T08:33:15.473" v="84" actId="207"/>
            <ac:spMkLst>
              <pc:docMk/>
              <pc:sldMasterMk cId="0" sldId="2147493455"/>
              <pc:sldLayoutMk cId="1840261251" sldId="2147493643"/>
              <ac:spMk id="13" creationId="{507AD564-F74B-5F48-A178-810FBAC66F63}"/>
            </ac:spMkLst>
          </pc:spChg>
          <pc:picChg chg="del">
            <ac:chgData name="Roberta FERRANDINO - ESMO" userId="f3ee550b-2eb4-4329-988e-6df4d84fbf3e" providerId="ADAL" clId="{AC4B05CB-CD75-4E88-BF53-19E714D5A813}" dt="2023-04-13T08:07:19.116" v="21" actId="478"/>
            <ac:picMkLst>
              <pc:docMk/>
              <pc:sldMasterMk cId="0" sldId="2147493455"/>
              <pc:sldLayoutMk cId="1840261251" sldId="2147493643"/>
              <ac:picMk id="2" creationId="{6C3816CF-49E5-6B52-36AB-3F58A3A84FD7}"/>
            </ac:picMkLst>
          </pc:picChg>
          <pc:picChg chg="add mod ord">
            <ac:chgData name="Roberta FERRANDINO - ESMO" userId="f3ee550b-2eb4-4329-988e-6df4d84fbf3e" providerId="ADAL" clId="{AC4B05CB-CD75-4E88-BF53-19E714D5A813}" dt="2023-04-13T08:07:17.471" v="20" actId="167"/>
            <ac:picMkLst>
              <pc:docMk/>
              <pc:sldMasterMk cId="0" sldId="2147493455"/>
              <pc:sldLayoutMk cId="1840261251" sldId="2147493643"/>
              <ac:picMk id="3" creationId="{AA9B2E50-C70B-197C-0209-86E431D77341}"/>
            </ac:picMkLst>
          </pc:picChg>
        </pc:sldLayoutChg>
        <pc:sldLayoutChg chg="addSp delSp modSp mod">
          <pc:chgData name="Roberta FERRANDINO - ESMO" userId="f3ee550b-2eb4-4329-988e-6df4d84fbf3e" providerId="ADAL" clId="{AC4B05CB-CD75-4E88-BF53-19E714D5A813}" dt="2023-04-20T08:42:15.605" v="187" actId="207"/>
          <pc:sldLayoutMkLst>
            <pc:docMk/>
            <pc:sldMasterMk cId="0" sldId="2147493455"/>
            <pc:sldLayoutMk cId="2192703510" sldId="2147493644"/>
          </pc:sldLayoutMkLst>
          <pc:spChg chg="mod">
            <ac:chgData name="Roberta FERRANDINO - ESMO" userId="f3ee550b-2eb4-4329-988e-6df4d84fbf3e" providerId="ADAL" clId="{AC4B05CB-CD75-4E88-BF53-19E714D5A813}" dt="2023-04-13T08:33:58.909" v="93" actId="207"/>
            <ac:spMkLst>
              <pc:docMk/>
              <pc:sldMasterMk cId="0" sldId="2147493455"/>
              <pc:sldLayoutMk cId="2192703510" sldId="2147493644"/>
              <ac:spMk id="7" creationId="{055BE348-D0FE-F68D-BBAD-7952FF6F3AF8}"/>
            </ac:spMkLst>
          </pc:spChg>
          <pc:spChg chg="mod">
            <ac:chgData name="Roberta FERRANDINO - ESMO" userId="f3ee550b-2eb4-4329-988e-6df4d84fbf3e" providerId="ADAL" clId="{AC4B05CB-CD75-4E88-BF53-19E714D5A813}" dt="2023-04-13T08:33:27.635" v="87" actId="207"/>
            <ac:spMkLst>
              <pc:docMk/>
              <pc:sldMasterMk cId="0" sldId="2147493455"/>
              <pc:sldLayoutMk cId="2192703510" sldId="2147493644"/>
              <ac:spMk id="9" creationId="{9565B337-2BB0-464E-93A5-A2DD46984BA7}"/>
            </ac:spMkLst>
          </pc:spChg>
          <pc:spChg chg="mod">
            <ac:chgData name="Roberta FERRANDINO - ESMO" userId="f3ee550b-2eb4-4329-988e-6df4d84fbf3e" providerId="ADAL" clId="{AC4B05CB-CD75-4E88-BF53-19E714D5A813}" dt="2023-04-13T08:33:37.884" v="90" actId="207"/>
            <ac:spMkLst>
              <pc:docMk/>
              <pc:sldMasterMk cId="0" sldId="2147493455"/>
              <pc:sldLayoutMk cId="2192703510" sldId="2147493644"/>
              <ac:spMk id="10" creationId="{8B149236-0DC6-DA50-08AE-D551CDB2A615}"/>
            </ac:spMkLst>
          </pc:spChg>
          <pc:spChg chg="mod">
            <ac:chgData name="Roberta FERRANDINO - ESMO" userId="f3ee550b-2eb4-4329-988e-6df4d84fbf3e" providerId="ADAL" clId="{AC4B05CB-CD75-4E88-BF53-19E714D5A813}" dt="2023-04-13T08:33:30.888" v="88" actId="207"/>
            <ac:spMkLst>
              <pc:docMk/>
              <pc:sldMasterMk cId="0" sldId="2147493455"/>
              <pc:sldLayoutMk cId="2192703510" sldId="2147493644"/>
              <ac:spMk id="12" creationId="{1181E350-664D-B74F-BC18-EC5488FF6F70}"/>
            </ac:spMkLst>
          </pc:spChg>
          <pc:spChg chg="mod">
            <ac:chgData name="Roberta FERRANDINO - ESMO" userId="f3ee550b-2eb4-4329-988e-6df4d84fbf3e" providerId="ADAL" clId="{AC4B05CB-CD75-4E88-BF53-19E714D5A813}" dt="2023-04-20T08:42:15.605" v="187" actId="207"/>
            <ac:spMkLst>
              <pc:docMk/>
              <pc:sldMasterMk cId="0" sldId="2147493455"/>
              <pc:sldLayoutMk cId="2192703510" sldId="2147493644"/>
              <ac:spMk id="13" creationId="{C5C35293-ECC7-C64B-B3A9-CA64DE4E3139}"/>
            </ac:spMkLst>
          </pc:spChg>
          <pc:picChg chg="del">
            <ac:chgData name="Roberta FERRANDINO - ESMO" userId="f3ee550b-2eb4-4329-988e-6df4d84fbf3e" providerId="ADAL" clId="{AC4B05CB-CD75-4E88-BF53-19E714D5A813}" dt="2023-04-13T08:07:28.297" v="24" actId="478"/>
            <ac:picMkLst>
              <pc:docMk/>
              <pc:sldMasterMk cId="0" sldId="2147493455"/>
              <pc:sldLayoutMk cId="2192703510" sldId="2147493644"/>
              <ac:picMk id="2" creationId="{AD496942-2A5E-02AB-DC1E-B09BC5461C3E}"/>
            </ac:picMkLst>
          </pc:picChg>
          <pc:picChg chg="add mod ord">
            <ac:chgData name="Roberta FERRANDINO - ESMO" userId="f3ee550b-2eb4-4329-988e-6df4d84fbf3e" providerId="ADAL" clId="{AC4B05CB-CD75-4E88-BF53-19E714D5A813}" dt="2023-04-13T08:07:26.821" v="23" actId="167"/>
            <ac:picMkLst>
              <pc:docMk/>
              <pc:sldMasterMk cId="0" sldId="2147493455"/>
              <pc:sldLayoutMk cId="2192703510" sldId="2147493644"/>
              <ac:picMk id="3" creationId="{3919F2D2-B240-2981-0539-142714A57CDB}"/>
            </ac:picMkLst>
          </pc:picChg>
        </pc:sldLayoutChg>
        <pc:sldLayoutChg chg="addSp delSp modSp mod">
          <pc:chgData name="Roberta FERRANDINO - ESMO" userId="f3ee550b-2eb4-4329-988e-6df4d84fbf3e" providerId="ADAL" clId="{AC4B05CB-CD75-4E88-BF53-19E714D5A813}" dt="2023-04-20T08:42:21.187" v="188" actId="207"/>
          <pc:sldLayoutMkLst>
            <pc:docMk/>
            <pc:sldMasterMk cId="0" sldId="2147493455"/>
            <pc:sldLayoutMk cId="3278467359" sldId="2147493645"/>
          </pc:sldLayoutMkLst>
          <pc:spChg chg="mod">
            <ac:chgData name="Roberta FERRANDINO - ESMO" userId="f3ee550b-2eb4-4329-988e-6df4d84fbf3e" providerId="ADAL" clId="{AC4B05CB-CD75-4E88-BF53-19E714D5A813}" dt="2023-04-20T08:42:21.187" v="188" actId="207"/>
            <ac:spMkLst>
              <pc:docMk/>
              <pc:sldMasterMk cId="0" sldId="2147493455"/>
              <pc:sldLayoutMk cId="3278467359" sldId="2147493645"/>
              <ac:spMk id="4" creationId="{00000000-0000-0000-0000-000000000000}"/>
            </ac:spMkLst>
          </pc:spChg>
          <pc:spChg chg="mod">
            <ac:chgData name="Roberta FERRANDINO - ESMO" userId="f3ee550b-2eb4-4329-988e-6df4d84fbf3e" providerId="ADAL" clId="{AC4B05CB-CD75-4E88-BF53-19E714D5A813}" dt="2023-04-13T08:33:47.210" v="91" actId="207"/>
            <ac:spMkLst>
              <pc:docMk/>
              <pc:sldMasterMk cId="0" sldId="2147493455"/>
              <pc:sldLayoutMk cId="3278467359" sldId="2147493645"/>
              <ac:spMk id="6" creationId="{A3E5BA2A-6D5F-C0C1-259F-58853D5D2834}"/>
            </ac:spMkLst>
          </pc:spChg>
          <pc:spChg chg="mod">
            <ac:chgData name="Roberta FERRANDINO - ESMO" userId="f3ee550b-2eb4-4329-988e-6df4d84fbf3e" providerId="ADAL" clId="{AC4B05CB-CD75-4E88-BF53-19E714D5A813}" dt="2023-04-13T08:28:50.713" v="70" actId="207"/>
            <ac:spMkLst>
              <pc:docMk/>
              <pc:sldMasterMk cId="0" sldId="2147493455"/>
              <pc:sldLayoutMk cId="3278467359" sldId="2147493645"/>
              <ac:spMk id="8" creationId="{FD24CB7B-599B-2C3B-1A69-AFB0164AD004}"/>
            </ac:spMkLst>
          </pc:spChg>
          <pc:spChg chg="mod">
            <ac:chgData name="Roberta FERRANDINO - ESMO" userId="f3ee550b-2eb4-4329-988e-6df4d84fbf3e" providerId="ADAL" clId="{AC4B05CB-CD75-4E88-BF53-19E714D5A813}" dt="2023-04-13T08:28:15.607" v="66" actId="207"/>
            <ac:spMkLst>
              <pc:docMk/>
              <pc:sldMasterMk cId="0" sldId="2147493455"/>
              <pc:sldLayoutMk cId="3278467359" sldId="2147493645"/>
              <ac:spMk id="9" creationId="{8C288732-EB0A-AF40-8B00-28C2C3A92668}"/>
            </ac:spMkLst>
          </pc:spChg>
          <pc:spChg chg="mod">
            <ac:chgData name="Roberta FERRANDINO - ESMO" userId="f3ee550b-2eb4-4329-988e-6df4d84fbf3e" providerId="ADAL" clId="{AC4B05CB-CD75-4E88-BF53-19E714D5A813}" dt="2023-04-13T08:28:21.440" v="68" actId="207"/>
            <ac:spMkLst>
              <pc:docMk/>
              <pc:sldMasterMk cId="0" sldId="2147493455"/>
              <pc:sldLayoutMk cId="3278467359" sldId="2147493645"/>
              <ac:spMk id="11" creationId="{8FEDD8DF-DD02-1242-9795-AE505DBDACEA}"/>
            </ac:spMkLst>
          </pc:spChg>
          <pc:picChg chg="del">
            <ac:chgData name="Roberta FERRANDINO - ESMO" userId="f3ee550b-2eb4-4329-988e-6df4d84fbf3e" providerId="ADAL" clId="{AC4B05CB-CD75-4E88-BF53-19E714D5A813}" dt="2023-04-13T08:07:38.603" v="27" actId="478"/>
            <ac:picMkLst>
              <pc:docMk/>
              <pc:sldMasterMk cId="0" sldId="2147493455"/>
              <pc:sldLayoutMk cId="3278467359" sldId="2147493645"/>
              <ac:picMk id="2" creationId="{44627870-4790-A883-864C-35998624F503}"/>
            </ac:picMkLst>
          </pc:picChg>
          <pc:picChg chg="add mod ord">
            <ac:chgData name="Roberta FERRANDINO - ESMO" userId="f3ee550b-2eb4-4329-988e-6df4d84fbf3e" providerId="ADAL" clId="{AC4B05CB-CD75-4E88-BF53-19E714D5A813}" dt="2023-04-13T08:07:36.516" v="26" actId="167"/>
            <ac:picMkLst>
              <pc:docMk/>
              <pc:sldMasterMk cId="0" sldId="2147493455"/>
              <pc:sldLayoutMk cId="3278467359" sldId="2147493645"/>
              <ac:picMk id="3" creationId="{A54FDE1E-C42B-D124-D297-8F5E148F3ED0}"/>
            </ac:picMkLst>
          </pc:picChg>
        </pc:sldLayoutChg>
        <pc:sldLayoutChg chg="addSp delSp modSp mod">
          <pc:chgData name="Roberta FERRANDINO - ESMO" userId="f3ee550b-2eb4-4329-988e-6df4d84fbf3e" providerId="ADAL" clId="{AC4B05CB-CD75-4E88-BF53-19E714D5A813}" dt="2023-04-13T08:41:18.593" v="183" actId="18131"/>
          <pc:sldLayoutMkLst>
            <pc:docMk/>
            <pc:sldMasterMk cId="0" sldId="2147493455"/>
            <pc:sldLayoutMk cId="2599831872" sldId="2147493646"/>
          </pc:sldLayoutMkLst>
          <pc:spChg chg="mod">
            <ac:chgData name="Roberta FERRANDINO - ESMO" userId="f3ee550b-2eb4-4329-988e-6df4d84fbf3e" providerId="ADAL" clId="{AC4B05CB-CD75-4E88-BF53-19E714D5A813}" dt="2023-04-13T08:33:51.918" v="92" actId="207"/>
            <ac:spMkLst>
              <pc:docMk/>
              <pc:sldMasterMk cId="0" sldId="2147493455"/>
              <pc:sldLayoutMk cId="2599831872" sldId="2147493646"/>
              <ac:spMk id="6" creationId="{15FC2D28-59C5-FC59-BAA5-DCF983AAFA38}"/>
            </ac:spMkLst>
          </pc:spChg>
          <pc:spChg chg="mod">
            <ac:chgData name="Roberta FERRANDINO - ESMO" userId="f3ee550b-2eb4-4329-988e-6df4d84fbf3e" providerId="ADAL" clId="{AC4B05CB-CD75-4E88-BF53-19E714D5A813}" dt="2023-04-13T08:28:09.411" v="65" actId="207"/>
            <ac:spMkLst>
              <pc:docMk/>
              <pc:sldMasterMk cId="0" sldId="2147493455"/>
              <pc:sldLayoutMk cId="2599831872" sldId="2147493646"/>
              <ac:spMk id="7" creationId="{C5C79E24-B503-ABCD-C85F-8FAE1E7AEE73}"/>
            </ac:spMkLst>
          </pc:spChg>
          <pc:picChg chg="del">
            <ac:chgData name="Roberta FERRANDINO - ESMO" userId="f3ee550b-2eb4-4329-988e-6df4d84fbf3e" providerId="ADAL" clId="{AC4B05CB-CD75-4E88-BF53-19E714D5A813}" dt="2023-04-13T08:07:46.505" v="30" actId="478"/>
            <ac:picMkLst>
              <pc:docMk/>
              <pc:sldMasterMk cId="0" sldId="2147493455"/>
              <pc:sldLayoutMk cId="2599831872" sldId="2147493646"/>
              <ac:picMk id="2" creationId="{18843404-EE51-A36D-BA82-579DA2FB25EE}"/>
            </ac:picMkLst>
          </pc:picChg>
          <pc:picChg chg="del">
            <ac:chgData name="Roberta FERRANDINO - ESMO" userId="f3ee550b-2eb4-4329-988e-6df4d84fbf3e" providerId="ADAL" clId="{AC4B05CB-CD75-4E88-BF53-19E714D5A813}" dt="2023-04-13T08:40:34.563" v="177" actId="478"/>
            <ac:picMkLst>
              <pc:docMk/>
              <pc:sldMasterMk cId="0" sldId="2147493455"/>
              <pc:sldLayoutMk cId="2599831872" sldId="2147493646"/>
              <ac:picMk id="3" creationId="{CAC983CD-5CEA-9807-296F-0502DAEC01F6}"/>
            </ac:picMkLst>
          </pc:picChg>
          <pc:picChg chg="add mod ord">
            <ac:chgData name="Roberta FERRANDINO - ESMO" userId="f3ee550b-2eb4-4329-988e-6df4d84fbf3e" providerId="ADAL" clId="{AC4B05CB-CD75-4E88-BF53-19E714D5A813}" dt="2023-04-13T08:07:44.821" v="29" actId="167"/>
            <ac:picMkLst>
              <pc:docMk/>
              <pc:sldMasterMk cId="0" sldId="2147493455"/>
              <pc:sldLayoutMk cId="2599831872" sldId="2147493646"/>
              <ac:picMk id="4" creationId="{19916EB7-DF9B-11CF-88C9-58205C1EAC04}"/>
            </ac:picMkLst>
          </pc:picChg>
          <pc:picChg chg="add mod modCrop">
            <ac:chgData name="Roberta FERRANDINO - ESMO" userId="f3ee550b-2eb4-4329-988e-6df4d84fbf3e" providerId="ADAL" clId="{AC4B05CB-CD75-4E88-BF53-19E714D5A813}" dt="2023-04-13T08:41:18.593" v="183" actId="18131"/>
            <ac:picMkLst>
              <pc:docMk/>
              <pc:sldMasterMk cId="0" sldId="2147493455"/>
              <pc:sldLayoutMk cId="2599831872" sldId="2147493646"/>
              <ac:picMk id="5" creationId="{AA588FBB-85B8-2477-3DFC-38286E511D91}"/>
            </ac:picMkLst>
          </pc:picChg>
        </pc:sldLayoutChg>
        <pc:sldLayoutChg chg="addSp delSp modSp mod">
          <pc:chgData name="Roberta FERRANDINO - ESMO" userId="f3ee550b-2eb4-4329-988e-6df4d84fbf3e" providerId="ADAL" clId="{AC4B05CB-CD75-4E88-BF53-19E714D5A813}" dt="2023-04-13T08:37:59.327" v="145"/>
          <pc:sldLayoutMkLst>
            <pc:docMk/>
            <pc:sldMasterMk cId="0" sldId="2147493455"/>
            <pc:sldLayoutMk cId="2229668312" sldId="2147493648"/>
          </pc:sldLayoutMkLst>
          <pc:spChg chg="mod">
            <ac:chgData name="Roberta FERRANDINO - ESMO" userId="f3ee550b-2eb4-4329-988e-6df4d84fbf3e" providerId="ADAL" clId="{AC4B05CB-CD75-4E88-BF53-19E714D5A813}" dt="2023-04-13T08:27:59.453" v="63" actId="207"/>
            <ac:spMkLst>
              <pc:docMk/>
              <pc:sldMasterMk cId="0" sldId="2147493455"/>
              <pc:sldLayoutMk cId="2229668312" sldId="2147493648"/>
              <ac:spMk id="12" creationId="{9C41762A-FB87-4D8B-8DB4-D9EEF6C059C3}"/>
            </ac:spMkLst>
          </pc:spChg>
          <pc:spChg chg="mod">
            <ac:chgData name="Roberta FERRANDINO - ESMO" userId="f3ee550b-2eb4-4329-988e-6df4d84fbf3e" providerId="ADAL" clId="{AC4B05CB-CD75-4E88-BF53-19E714D5A813}" dt="2023-04-13T08:28:03.111" v="64" actId="207"/>
            <ac:spMkLst>
              <pc:docMk/>
              <pc:sldMasterMk cId="0" sldId="2147493455"/>
              <pc:sldLayoutMk cId="2229668312" sldId="2147493648"/>
              <ac:spMk id="21" creationId="{A380C87E-3021-6640-B9B2-029B67F78CED}"/>
            </ac:spMkLst>
          </pc:spChg>
          <pc:picChg chg="del">
            <ac:chgData name="Roberta FERRANDINO - ESMO" userId="f3ee550b-2eb4-4329-988e-6df4d84fbf3e" providerId="ADAL" clId="{AC4B05CB-CD75-4E88-BF53-19E714D5A813}" dt="2023-04-13T08:07:57.474" v="33" actId="478"/>
            <ac:picMkLst>
              <pc:docMk/>
              <pc:sldMasterMk cId="0" sldId="2147493455"/>
              <pc:sldLayoutMk cId="2229668312" sldId="2147493648"/>
              <ac:picMk id="2" creationId="{938B7C37-65DC-7D69-53AA-406D07F09891}"/>
            </ac:picMkLst>
          </pc:picChg>
          <pc:picChg chg="del">
            <ac:chgData name="Roberta FERRANDINO - ESMO" userId="f3ee550b-2eb4-4329-988e-6df4d84fbf3e" providerId="ADAL" clId="{AC4B05CB-CD75-4E88-BF53-19E714D5A813}" dt="2023-04-13T08:37:59.049" v="144" actId="478"/>
            <ac:picMkLst>
              <pc:docMk/>
              <pc:sldMasterMk cId="0" sldId="2147493455"/>
              <pc:sldLayoutMk cId="2229668312" sldId="2147493648"/>
              <ac:picMk id="3" creationId="{854F015E-101D-D3AE-B830-AC487E013D8A}"/>
            </ac:picMkLst>
          </pc:picChg>
          <pc:picChg chg="add mod ord">
            <ac:chgData name="Roberta FERRANDINO - ESMO" userId="f3ee550b-2eb4-4329-988e-6df4d84fbf3e" providerId="ADAL" clId="{AC4B05CB-CD75-4E88-BF53-19E714D5A813}" dt="2023-04-13T08:07:56.232" v="32" actId="167"/>
            <ac:picMkLst>
              <pc:docMk/>
              <pc:sldMasterMk cId="0" sldId="2147493455"/>
              <pc:sldLayoutMk cId="2229668312" sldId="2147493648"/>
              <ac:picMk id="4" creationId="{156DA4D4-2E79-954E-4EBB-8BC77353674F}"/>
            </ac:picMkLst>
          </pc:picChg>
          <pc:picChg chg="add mod">
            <ac:chgData name="Roberta FERRANDINO - ESMO" userId="f3ee550b-2eb4-4329-988e-6df4d84fbf3e" providerId="ADAL" clId="{AC4B05CB-CD75-4E88-BF53-19E714D5A813}" dt="2023-04-13T08:37:59.327" v="145"/>
            <ac:picMkLst>
              <pc:docMk/>
              <pc:sldMasterMk cId="0" sldId="2147493455"/>
              <pc:sldLayoutMk cId="2229668312" sldId="2147493648"/>
              <ac:picMk id="5" creationId="{9181877C-3DB6-B977-0CF5-832B99051E68}"/>
            </ac:picMkLst>
          </pc:picChg>
        </pc:sldLayoutChg>
        <pc:sldLayoutChg chg="addSp delSp modSp mod">
          <pc:chgData name="Roberta FERRANDINO - ESMO" userId="f3ee550b-2eb4-4329-988e-6df4d84fbf3e" providerId="ADAL" clId="{AC4B05CB-CD75-4E88-BF53-19E714D5A813}" dt="2023-04-20T08:41:56.492" v="184" actId="207"/>
          <pc:sldLayoutMkLst>
            <pc:docMk/>
            <pc:sldMasterMk cId="0" sldId="2147493455"/>
            <pc:sldLayoutMk cId="3079577876" sldId="2147493649"/>
          </pc:sldLayoutMkLst>
          <pc:spChg chg="mod">
            <ac:chgData name="Roberta FERRANDINO - ESMO" userId="f3ee550b-2eb4-4329-988e-6df4d84fbf3e" providerId="ADAL" clId="{AC4B05CB-CD75-4E88-BF53-19E714D5A813}" dt="2023-04-13T08:34:12.292" v="96" actId="207"/>
            <ac:spMkLst>
              <pc:docMk/>
              <pc:sldMasterMk cId="0" sldId="2147493455"/>
              <pc:sldLayoutMk cId="3079577876" sldId="2147493649"/>
              <ac:spMk id="7" creationId="{810421AB-953B-1FA1-B82F-5DEBE153DF13}"/>
            </ac:spMkLst>
          </pc:spChg>
          <pc:spChg chg="mod">
            <ac:chgData name="Roberta FERRANDINO - ESMO" userId="f3ee550b-2eb4-4329-988e-6df4d84fbf3e" providerId="ADAL" clId="{AC4B05CB-CD75-4E88-BF53-19E714D5A813}" dt="2023-04-13T08:29:34.348" v="75" actId="207"/>
            <ac:spMkLst>
              <pc:docMk/>
              <pc:sldMasterMk cId="0" sldId="2147493455"/>
              <pc:sldLayoutMk cId="3079577876" sldId="2147493649"/>
              <ac:spMk id="10" creationId="{FE623330-BFFB-F448-AA2F-26160B58BDC3}"/>
            </ac:spMkLst>
          </pc:spChg>
          <pc:spChg chg="mod">
            <ac:chgData name="Roberta FERRANDINO - ESMO" userId="f3ee550b-2eb4-4329-988e-6df4d84fbf3e" providerId="ADAL" clId="{AC4B05CB-CD75-4E88-BF53-19E714D5A813}" dt="2023-04-13T08:29:42.169" v="76" actId="207"/>
            <ac:spMkLst>
              <pc:docMk/>
              <pc:sldMasterMk cId="0" sldId="2147493455"/>
              <pc:sldLayoutMk cId="3079577876" sldId="2147493649"/>
              <ac:spMk id="11" creationId="{F292DDDC-1EEA-5646-B219-7866C459EC59}"/>
            </ac:spMkLst>
          </pc:spChg>
          <pc:spChg chg="mod">
            <ac:chgData name="Roberta FERRANDINO - ESMO" userId="f3ee550b-2eb4-4329-988e-6df4d84fbf3e" providerId="ADAL" clId="{AC4B05CB-CD75-4E88-BF53-19E714D5A813}" dt="2023-04-13T08:29:49.414" v="78" actId="207"/>
            <ac:spMkLst>
              <pc:docMk/>
              <pc:sldMasterMk cId="0" sldId="2147493455"/>
              <pc:sldLayoutMk cId="3079577876" sldId="2147493649"/>
              <ac:spMk id="12" creationId="{4CB48307-56F3-6E40-1AD0-15C847409A23}"/>
            </ac:spMkLst>
          </pc:spChg>
          <pc:spChg chg="mod">
            <ac:chgData name="Roberta FERRANDINO - ESMO" userId="f3ee550b-2eb4-4329-988e-6df4d84fbf3e" providerId="ADAL" clId="{AC4B05CB-CD75-4E88-BF53-19E714D5A813}" dt="2023-04-20T08:41:56.492" v="184" actId="207"/>
            <ac:spMkLst>
              <pc:docMk/>
              <pc:sldMasterMk cId="0" sldId="2147493455"/>
              <pc:sldLayoutMk cId="3079577876" sldId="2147493649"/>
              <ac:spMk id="13" creationId="{00000000-0000-0000-0000-000000000000}"/>
            </ac:spMkLst>
          </pc:spChg>
          <pc:picChg chg="del">
            <ac:chgData name="Roberta FERRANDINO - ESMO" userId="f3ee550b-2eb4-4329-988e-6df4d84fbf3e" providerId="ADAL" clId="{AC4B05CB-CD75-4E88-BF53-19E714D5A813}" dt="2023-04-13T08:07:00.830" v="15" actId="478"/>
            <ac:picMkLst>
              <pc:docMk/>
              <pc:sldMasterMk cId="0" sldId="2147493455"/>
              <pc:sldLayoutMk cId="3079577876" sldId="2147493649"/>
              <ac:picMk id="2" creationId="{96FFEE3A-A756-0505-E663-C29B83403DE2}"/>
            </ac:picMkLst>
          </pc:picChg>
          <pc:picChg chg="mod modCrop">
            <ac:chgData name="Roberta FERRANDINO - ESMO" userId="f3ee550b-2eb4-4329-988e-6df4d84fbf3e" providerId="ADAL" clId="{AC4B05CB-CD75-4E88-BF53-19E714D5A813}" dt="2023-04-13T08:40:13.764" v="174" actId="732"/>
            <ac:picMkLst>
              <pc:docMk/>
              <pc:sldMasterMk cId="0" sldId="2147493455"/>
              <pc:sldLayoutMk cId="3079577876" sldId="2147493649"/>
              <ac:picMk id="3" creationId="{D577711A-80C2-EA92-80C2-E8AD08D71473}"/>
            </ac:picMkLst>
          </pc:picChg>
          <pc:picChg chg="add mod ord">
            <ac:chgData name="Roberta FERRANDINO - ESMO" userId="f3ee550b-2eb4-4329-988e-6df4d84fbf3e" providerId="ADAL" clId="{AC4B05CB-CD75-4E88-BF53-19E714D5A813}" dt="2023-04-13T08:06:58.596" v="14" actId="167"/>
            <ac:picMkLst>
              <pc:docMk/>
              <pc:sldMasterMk cId="0" sldId="2147493455"/>
              <pc:sldLayoutMk cId="3079577876" sldId="2147493649"/>
              <ac:picMk id="4" creationId="{687A6E0D-6C98-C136-2431-2818BFC47471}"/>
            </ac:picMkLst>
          </pc:picChg>
        </pc:sldLayoutChg>
      </pc:sldMasterChg>
    </pc:docChg>
  </pc:docChgLst>
  <pc:docChgLst>
    <pc:chgData name="Alexandre SCHIFFER - ESMO" userId="8f28390f-5a5f-4efd-a760-7656bfa7277a" providerId="ADAL" clId="{20904B59-8CE5-4621-9F9F-D48D66FD5B82}"/>
    <pc:docChg chg="undo custSel modMainMaster">
      <pc:chgData name="Alexandre SCHIFFER - ESMO" userId="8f28390f-5a5f-4efd-a760-7656bfa7277a" providerId="ADAL" clId="{20904B59-8CE5-4621-9F9F-D48D66FD5B82}" dt="2022-07-13T09:54:55.461" v="104" actId="20577"/>
      <pc:docMkLst>
        <pc:docMk/>
      </pc:docMkLst>
      <pc:sldMasterChg chg="modSldLayout">
        <pc:chgData name="Alexandre SCHIFFER - ESMO" userId="8f28390f-5a5f-4efd-a760-7656bfa7277a" providerId="ADAL" clId="{20904B59-8CE5-4621-9F9F-D48D66FD5B82}" dt="2022-07-13T09:54:55.461" v="104" actId="20577"/>
        <pc:sldMasterMkLst>
          <pc:docMk/>
          <pc:sldMasterMk cId="0" sldId="2147493455"/>
        </pc:sldMasterMkLst>
        <pc:sldLayoutChg chg="addSp delSp modSp mod">
          <pc:chgData name="Alexandre SCHIFFER - ESMO" userId="8f28390f-5a5f-4efd-a760-7656bfa7277a" providerId="ADAL" clId="{20904B59-8CE5-4621-9F9F-D48D66FD5B82}" dt="2022-07-13T09:19:23.233" v="94" actId="1035"/>
          <pc:sldLayoutMkLst>
            <pc:docMk/>
            <pc:sldMasterMk cId="0" sldId="2147493455"/>
            <pc:sldLayoutMk cId="1522699082" sldId="2147493640"/>
          </pc:sldLayoutMkLst>
          <pc:graphicFrameChg chg="add del mod">
            <ac:chgData name="Alexandre SCHIFFER - ESMO" userId="8f28390f-5a5f-4efd-a760-7656bfa7277a" providerId="ADAL" clId="{20904B59-8CE5-4621-9F9F-D48D66FD5B82}" dt="2022-07-13T09:18:52.071" v="67" actId="478"/>
            <ac:graphicFrameMkLst>
              <pc:docMk/>
              <pc:sldMasterMk cId="0" sldId="2147493455"/>
              <pc:sldLayoutMk cId="1522699082" sldId="2147493640"/>
              <ac:graphicFrameMk id="5" creationId="{22138FF4-1CA4-4531-8A66-469F5F403128}"/>
            </ac:graphicFrameMkLst>
          </pc:graphicFrameChg>
          <pc:picChg chg="add del">
            <ac:chgData name="Alexandre SCHIFFER - ESMO" userId="8f28390f-5a5f-4efd-a760-7656bfa7277a" providerId="ADAL" clId="{20904B59-8CE5-4621-9F9F-D48D66FD5B82}" dt="2022-07-13T09:19:19.879" v="84" actId="478"/>
            <ac:picMkLst>
              <pc:docMk/>
              <pc:sldMasterMk cId="0" sldId="2147493455"/>
              <pc:sldLayoutMk cId="1522699082" sldId="2147493640"/>
              <ac:picMk id="6" creationId="{F96F4915-FDB1-9242-9E27-DA74F6CFB663}"/>
            </ac:picMkLst>
          </pc:picChg>
          <pc:picChg chg="add del mod">
            <ac:chgData name="Alexandre SCHIFFER - ESMO" userId="8f28390f-5a5f-4efd-a760-7656bfa7277a" providerId="ADAL" clId="{20904B59-8CE5-4621-9F9F-D48D66FD5B82}" dt="2022-07-13T09:18:50.896" v="65" actId="22"/>
            <ac:picMkLst>
              <pc:docMk/>
              <pc:sldMasterMk cId="0" sldId="2147493455"/>
              <pc:sldLayoutMk cId="1522699082" sldId="2147493640"/>
              <ac:picMk id="9" creationId="{A6375287-CCBD-4F6E-9196-6431EAE02358}"/>
            </ac:picMkLst>
          </pc:picChg>
          <pc:picChg chg="add mod">
            <ac:chgData name="Alexandre SCHIFFER - ESMO" userId="8f28390f-5a5f-4efd-a760-7656bfa7277a" providerId="ADAL" clId="{20904B59-8CE5-4621-9F9F-D48D66FD5B82}" dt="2022-07-13T09:19:23.233" v="94" actId="1035"/>
            <ac:picMkLst>
              <pc:docMk/>
              <pc:sldMasterMk cId="0" sldId="2147493455"/>
              <pc:sldLayoutMk cId="1522699082" sldId="2147493640"/>
              <ac:picMk id="11" creationId="{F5CA1F5C-B5A3-4123-8BC9-D5C2AFD0F4E3}"/>
            </ac:picMkLst>
          </pc:picChg>
        </pc:sldLayoutChg>
        <pc:sldLayoutChg chg="modSp mod">
          <pc:chgData name="Alexandre SCHIFFER - ESMO" userId="8f28390f-5a5f-4efd-a760-7656bfa7277a" providerId="ADAL" clId="{20904B59-8CE5-4621-9F9F-D48D66FD5B82}" dt="2022-07-13T09:54:55.461" v="104" actId="20577"/>
          <pc:sldLayoutMkLst>
            <pc:docMk/>
            <pc:sldMasterMk cId="0" sldId="2147493455"/>
            <pc:sldLayoutMk cId="309067468" sldId="2147493642"/>
          </pc:sldLayoutMkLst>
          <pc:spChg chg="mod">
            <ac:chgData name="Alexandre SCHIFFER - ESMO" userId="8f28390f-5a5f-4efd-a760-7656bfa7277a" providerId="ADAL" clId="{20904B59-8CE5-4621-9F9F-D48D66FD5B82}" dt="2022-07-13T09:54:55.461" v="104" actId="20577"/>
            <ac:spMkLst>
              <pc:docMk/>
              <pc:sldMasterMk cId="0" sldId="2147493455"/>
              <pc:sldLayoutMk cId="309067468" sldId="2147493642"/>
              <ac:spMk id="13" creationId="{00000000-0000-0000-0000-000000000000}"/>
            </ac:spMkLst>
          </pc:spChg>
        </pc:sldLayoutChg>
        <pc:sldLayoutChg chg="modSp">
          <pc:chgData name="Alexandre SCHIFFER - ESMO" userId="8f28390f-5a5f-4efd-a760-7656bfa7277a" providerId="ADAL" clId="{20904B59-8CE5-4621-9F9F-D48D66FD5B82}" dt="2022-07-13T09:46:03.311" v="101" actId="207"/>
          <pc:sldLayoutMkLst>
            <pc:docMk/>
            <pc:sldMasterMk cId="0" sldId="2147493455"/>
            <pc:sldLayoutMk cId="1840261251" sldId="2147493643"/>
          </pc:sldLayoutMkLst>
          <pc:spChg chg="mod">
            <ac:chgData name="Alexandre SCHIFFER - ESMO" userId="8f28390f-5a5f-4efd-a760-7656bfa7277a" providerId="ADAL" clId="{20904B59-8CE5-4621-9F9F-D48D66FD5B82}" dt="2022-07-13T09:46:03.311" v="101" actId="207"/>
            <ac:spMkLst>
              <pc:docMk/>
              <pc:sldMasterMk cId="0" sldId="2147493455"/>
              <pc:sldLayoutMk cId="1840261251" sldId="2147493643"/>
              <ac:spMk id="7" creationId="{00000000-0000-0000-0000-000000000000}"/>
            </ac:spMkLst>
          </pc:spChg>
        </pc:sldLayoutChg>
        <pc:sldLayoutChg chg="modSp">
          <pc:chgData name="Alexandre SCHIFFER - ESMO" userId="8f28390f-5a5f-4efd-a760-7656bfa7277a" providerId="ADAL" clId="{20904B59-8CE5-4621-9F9F-D48D66FD5B82}" dt="2022-07-13T09:46:06.694" v="102" actId="207"/>
          <pc:sldLayoutMkLst>
            <pc:docMk/>
            <pc:sldMasterMk cId="0" sldId="2147493455"/>
            <pc:sldLayoutMk cId="2192703510" sldId="2147493644"/>
          </pc:sldLayoutMkLst>
          <pc:spChg chg="mod">
            <ac:chgData name="Alexandre SCHIFFER - ESMO" userId="8f28390f-5a5f-4efd-a760-7656bfa7277a" providerId="ADAL" clId="{20904B59-8CE5-4621-9F9F-D48D66FD5B82}" dt="2022-07-13T09:46:06.694" v="102" actId="207"/>
            <ac:spMkLst>
              <pc:docMk/>
              <pc:sldMasterMk cId="0" sldId="2147493455"/>
              <pc:sldLayoutMk cId="2192703510" sldId="2147493644"/>
              <ac:spMk id="13" creationId="{C5C35293-ECC7-C64B-B3A9-CA64DE4E3139}"/>
            </ac:spMkLst>
          </pc:spChg>
        </pc:sldLayoutChg>
        <pc:sldLayoutChg chg="modSp">
          <pc:chgData name="Alexandre SCHIFFER - ESMO" userId="8f28390f-5a5f-4efd-a760-7656bfa7277a" providerId="ADAL" clId="{20904B59-8CE5-4621-9F9F-D48D66FD5B82}" dt="2022-07-13T09:46:10.721" v="103" actId="207"/>
          <pc:sldLayoutMkLst>
            <pc:docMk/>
            <pc:sldMasterMk cId="0" sldId="2147493455"/>
            <pc:sldLayoutMk cId="3278467359" sldId="2147493645"/>
          </pc:sldLayoutMkLst>
          <pc:spChg chg="mod">
            <ac:chgData name="Alexandre SCHIFFER - ESMO" userId="8f28390f-5a5f-4efd-a760-7656bfa7277a" providerId="ADAL" clId="{20904B59-8CE5-4621-9F9F-D48D66FD5B82}" dt="2022-07-13T09:46:10.721" v="103" actId="207"/>
            <ac:spMkLst>
              <pc:docMk/>
              <pc:sldMasterMk cId="0" sldId="2147493455"/>
              <pc:sldLayoutMk cId="3278467359" sldId="2147493645"/>
              <ac:spMk id="4" creationId="{00000000-0000-0000-0000-000000000000}"/>
            </ac:spMkLst>
          </pc:spChg>
        </pc:sldLayoutChg>
        <pc:sldLayoutChg chg="addSp delSp modSp mod">
          <pc:chgData name="Alexandre SCHIFFER - ESMO" userId="8f28390f-5a5f-4efd-a760-7656bfa7277a" providerId="ADAL" clId="{20904B59-8CE5-4621-9F9F-D48D66FD5B82}" dt="2022-07-13T09:45:34.576" v="98"/>
          <pc:sldLayoutMkLst>
            <pc:docMk/>
            <pc:sldMasterMk cId="0" sldId="2147493455"/>
            <pc:sldLayoutMk cId="2229668312" sldId="2147493648"/>
          </pc:sldLayoutMkLst>
          <pc:picChg chg="add del mod">
            <ac:chgData name="Alexandre SCHIFFER - ESMO" userId="8f28390f-5a5f-4efd-a760-7656bfa7277a" providerId="ADAL" clId="{20904B59-8CE5-4621-9F9F-D48D66FD5B82}" dt="2022-07-13T09:45:33.045" v="96" actId="478"/>
            <ac:picMkLst>
              <pc:docMk/>
              <pc:sldMasterMk cId="0" sldId="2147493455"/>
              <pc:sldLayoutMk cId="2229668312" sldId="2147493648"/>
              <ac:picMk id="6" creationId="{62345628-9F26-4667-8C61-DDE661A4B518}"/>
            </ac:picMkLst>
          </pc:picChg>
          <pc:picChg chg="del">
            <ac:chgData name="Alexandre SCHIFFER - ESMO" userId="8f28390f-5a5f-4efd-a760-7656bfa7277a" providerId="ADAL" clId="{20904B59-8CE5-4621-9F9F-D48D66FD5B82}" dt="2022-07-13T09:45:33.715" v="97" actId="478"/>
            <ac:picMkLst>
              <pc:docMk/>
              <pc:sldMasterMk cId="0" sldId="2147493455"/>
              <pc:sldLayoutMk cId="2229668312" sldId="2147493648"/>
              <ac:picMk id="7" creationId="{B80B9C8A-F9AA-AA2F-8059-A45514852408}"/>
            </ac:picMkLst>
          </pc:picChg>
          <pc:picChg chg="add mod">
            <ac:chgData name="Alexandre SCHIFFER - ESMO" userId="8f28390f-5a5f-4efd-a760-7656bfa7277a" providerId="ADAL" clId="{20904B59-8CE5-4621-9F9F-D48D66FD5B82}" dt="2022-07-13T09:45:34.576" v="98"/>
            <ac:picMkLst>
              <pc:docMk/>
              <pc:sldMasterMk cId="0" sldId="2147493455"/>
              <pc:sldLayoutMk cId="2229668312" sldId="2147493648"/>
              <ac:picMk id="9" creationId="{356458D3-6C32-48CE-A196-AFE6EE130621}"/>
            </ac:picMkLst>
          </pc:picChg>
        </pc:sldLayoutChg>
        <pc:sldLayoutChg chg="modSp">
          <pc:chgData name="Alexandre SCHIFFER - ESMO" userId="8f28390f-5a5f-4efd-a760-7656bfa7277a" providerId="ADAL" clId="{20904B59-8CE5-4621-9F9F-D48D66FD5B82}" dt="2022-07-13T09:45:55.375" v="99" actId="207"/>
          <pc:sldLayoutMkLst>
            <pc:docMk/>
            <pc:sldMasterMk cId="0" sldId="2147493455"/>
            <pc:sldLayoutMk cId="3079577876" sldId="2147493649"/>
          </pc:sldLayoutMkLst>
          <pc:spChg chg="mod">
            <ac:chgData name="Alexandre SCHIFFER - ESMO" userId="8f28390f-5a5f-4efd-a760-7656bfa7277a" providerId="ADAL" clId="{20904B59-8CE5-4621-9F9F-D48D66FD5B82}" dt="2022-07-13T09:45:55.375" v="99" actId="207"/>
            <ac:spMkLst>
              <pc:docMk/>
              <pc:sldMasterMk cId="0" sldId="2147493455"/>
              <pc:sldLayoutMk cId="3079577876" sldId="2147493649"/>
              <ac:spMk id="13" creationId="{00000000-0000-0000-0000-000000000000}"/>
            </ac:spMkLst>
          </pc:spChg>
        </pc:sldLayoutChg>
      </pc:sldMasterChg>
    </pc:docChg>
  </pc:docChgLst>
  <pc:docChgLst>
    <pc:chgData name="Alexandre SCHIFFER - ESMO" userId="8f28390f-5a5f-4efd-a760-7656bfa7277a" providerId="ADAL" clId="{D216AFA8-A31E-2E46-B872-594E3A80A82F}"/>
    <pc:docChg chg="undo custSel modMainMaster">
      <pc:chgData name="Alexandre SCHIFFER - ESMO" userId="8f28390f-5a5f-4efd-a760-7656bfa7277a" providerId="ADAL" clId="{D216AFA8-A31E-2E46-B872-594E3A80A82F}" dt="2022-09-02T11:40:46.894" v="184"/>
      <pc:docMkLst>
        <pc:docMk/>
      </pc:docMkLst>
      <pc:sldMasterChg chg="modSldLayout">
        <pc:chgData name="Alexandre SCHIFFER - ESMO" userId="8f28390f-5a5f-4efd-a760-7656bfa7277a" providerId="ADAL" clId="{D216AFA8-A31E-2E46-B872-594E3A80A82F}" dt="2022-09-02T11:40:46.894" v="184"/>
        <pc:sldMasterMkLst>
          <pc:docMk/>
          <pc:sldMasterMk cId="0" sldId="2147493455"/>
        </pc:sldMasterMkLst>
        <pc:sldLayoutChg chg="addSp delSp modSp mod">
          <pc:chgData name="Alexandre SCHIFFER - ESMO" userId="8f28390f-5a5f-4efd-a760-7656bfa7277a" providerId="ADAL" clId="{D216AFA8-A31E-2E46-B872-594E3A80A82F}" dt="2022-09-02T11:31:07.953" v="40" actId="207"/>
          <pc:sldLayoutMkLst>
            <pc:docMk/>
            <pc:sldMasterMk cId="0" sldId="2147493455"/>
            <pc:sldLayoutMk cId="1522699082" sldId="2147493640"/>
          </pc:sldLayoutMkLst>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2"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3"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19"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20" creationId="{00000000-0000-0000-0000-000000000000}"/>
            </ac:spMkLst>
          </pc:spChg>
          <pc:picChg chg="add mod">
            <ac:chgData name="Alexandre SCHIFFER - ESMO" userId="8f28390f-5a5f-4efd-a760-7656bfa7277a" providerId="ADAL" clId="{D216AFA8-A31E-2E46-B872-594E3A80A82F}" dt="2022-09-02T11:29:52.682" v="32" actId="1035"/>
            <ac:picMkLst>
              <pc:docMk/>
              <pc:sldMasterMk cId="0" sldId="2147493455"/>
              <pc:sldLayoutMk cId="1522699082" sldId="2147493640"/>
              <ac:picMk id="5" creationId="{B1799B51-4051-EACC-54A5-4EC907A781A0}"/>
            </ac:picMkLst>
          </pc:picChg>
          <pc:picChg chg="add mod modCrop">
            <ac:chgData name="Alexandre SCHIFFER - ESMO" userId="8f28390f-5a5f-4efd-a760-7656bfa7277a" providerId="ADAL" clId="{D216AFA8-A31E-2E46-B872-594E3A80A82F}" dt="2022-09-02T11:30:44.322" v="39" actId="732"/>
            <ac:picMkLst>
              <pc:docMk/>
              <pc:sldMasterMk cId="0" sldId="2147493455"/>
              <pc:sldLayoutMk cId="1522699082" sldId="2147493640"/>
              <ac:picMk id="7" creationId="{2364033B-D50C-FDEF-517A-EE102C38EAD0}"/>
            </ac:picMkLst>
          </pc:picChg>
          <pc:picChg chg="del">
            <ac:chgData name="Alexandre SCHIFFER - ESMO" userId="8f28390f-5a5f-4efd-a760-7656bfa7277a" providerId="ADAL" clId="{D216AFA8-A31E-2E46-B872-594E3A80A82F}" dt="2022-09-02T11:30:35.931" v="38" actId="478"/>
            <ac:picMkLst>
              <pc:docMk/>
              <pc:sldMasterMk cId="0" sldId="2147493455"/>
              <pc:sldLayoutMk cId="1522699082" sldId="2147493640"/>
              <ac:picMk id="8" creationId="{FEB53687-162B-4C40-BB3B-9C963DA59839}"/>
            </ac:picMkLst>
          </pc:picChg>
          <pc:picChg chg="del">
            <ac:chgData name="Alexandre SCHIFFER - ESMO" userId="8f28390f-5a5f-4efd-a760-7656bfa7277a" providerId="ADAL" clId="{D216AFA8-A31E-2E46-B872-594E3A80A82F}" dt="2022-09-02T11:29:49.676" v="22" actId="478"/>
            <ac:picMkLst>
              <pc:docMk/>
              <pc:sldMasterMk cId="0" sldId="2147493455"/>
              <pc:sldLayoutMk cId="1522699082" sldId="2147493640"/>
              <ac:picMk id="11" creationId="{F5CA1F5C-B5A3-4123-8BC9-D5C2AFD0F4E3}"/>
            </ac:picMkLst>
          </pc:picChg>
        </pc:sldLayoutChg>
        <pc:sldLayoutChg chg="addSp delSp modSp mod">
          <pc:chgData name="Alexandre SCHIFFER - ESMO" userId="8f28390f-5a5f-4efd-a760-7656bfa7277a" providerId="ADAL" clId="{D216AFA8-A31E-2E46-B872-594E3A80A82F}" dt="2022-09-02T11:35:21.523" v="102" actId="478"/>
          <pc:sldLayoutMkLst>
            <pc:docMk/>
            <pc:sldMasterMk cId="0" sldId="2147493455"/>
            <pc:sldLayoutMk cId="115419589" sldId="2147493641"/>
          </pc:sldLayoutMkLst>
          <pc:spChg chg="add del mod">
            <ac:chgData name="Alexandre SCHIFFER - ESMO" userId="8f28390f-5a5f-4efd-a760-7656bfa7277a" providerId="ADAL" clId="{D216AFA8-A31E-2E46-B872-594E3A80A82F}" dt="2022-09-02T11:35:21.523" v="102" actId="478"/>
            <ac:spMkLst>
              <pc:docMk/>
              <pc:sldMasterMk cId="0" sldId="2147493455"/>
              <pc:sldLayoutMk cId="115419589" sldId="2147493641"/>
              <ac:spMk id="8" creationId="{1EE3B7DB-29FB-9CFB-0916-CD4669D77287}"/>
            </ac:spMkLst>
          </pc:spChg>
          <pc:spChg chg="mod">
            <ac:chgData name="Alexandre SCHIFFER - ESMO" userId="8f28390f-5a5f-4efd-a760-7656bfa7277a" providerId="ADAL" clId="{D216AFA8-A31E-2E46-B872-594E3A80A82F}" dt="2022-09-02T11:31:20.182" v="41" actId="207"/>
            <ac:spMkLst>
              <pc:docMk/>
              <pc:sldMasterMk cId="0" sldId="2147493455"/>
              <pc:sldLayoutMk cId="115419589" sldId="2147493641"/>
              <ac:spMk id="17" creationId="{AFC72EBA-B0C4-D443-A6BD-5873D63C0F3D}"/>
            </ac:spMkLst>
          </pc:spChg>
          <pc:spChg chg="mod">
            <ac:chgData name="Alexandre SCHIFFER - ESMO" userId="8f28390f-5a5f-4efd-a760-7656bfa7277a" providerId="ADAL" clId="{D216AFA8-A31E-2E46-B872-594E3A80A82F}" dt="2022-09-02T11:31:20.182" v="41" actId="207"/>
            <ac:spMkLst>
              <pc:docMk/>
              <pc:sldMasterMk cId="0" sldId="2147493455"/>
              <pc:sldLayoutMk cId="115419589" sldId="2147493641"/>
              <ac:spMk id="18" creationId="{F92C0E05-3816-894C-B4B3-7FBBFA805BC0}"/>
            </ac:spMkLst>
          </pc:spChg>
          <pc:picChg chg="add del">
            <ac:chgData name="Alexandre SCHIFFER - ESMO" userId="8f28390f-5a5f-4efd-a760-7656bfa7277a" providerId="ADAL" clId="{D216AFA8-A31E-2E46-B872-594E3A80A82F}" dt="2022-09-02T11:32:11.658" v="43" actId="478"/>
            <ac:picMkLst>
              <pc:docMk/>
              <pc:sldMasterMk cId="0" sldId="2147493455"/>
              <pc:sldLayoutMk cId="115419589" sldId="2147493641"/>
              <ac:picMk id="2" creationId="{1BC1D576-4AE8-02EF-E8EA-ECF60B825C3B}"/>
            </ac:picMkLst>
          </pc:picChg>
          <pc:picChg chg="add mod">
            <ac:chgData name="Alexandre SCHIFFER - ESMO" userId="8f28390f-5a5f-4efd-a760-7656bfa7277a" providerId="ADAL" clId="{D216AFA8-A31E-2E46-B872-594E3A80A82F}" dt="2022-09-02T11:34:44.237" v="90" actId="1037"/>
            <ac:picMkLst>
              <pc:docMk/>
              <pc:sldMasterMk cId="0" sldId="2147493455"/>
              <pc:sldLayoutMk cId="115419589" sldId="2147493641"/>
              <ac:picMk id="5" creationId="{0168DDA7-28E2-8299-D685-C2DF891FF7AA}"/>
            </ac:picMkLst>
          </pc:picChg>
          <pc:picChg chg="add mod modCrop">
            <ac:chgData name="Alexandre SCHIFFER - ESMO" userId="8f28390f-5a5f-4efd-a760-7656bfa7277a" providerId="ADAL" clId="{D216AFA8-A31E-2E46-B872-594E3A80A82F}" dt="2022-09-02T11:35:17.456" v="100" actId="732"/>
            <ac:picMkLst>
              <pc:docMk/>
              <pc:sldMasterMk cId="0" sldId="2147493455"/>
              <pc:sldLayoutMk cId="115419589" sldId="2147493641"/>
              <ac:picMk id="6" creationId="{65F8672A-E5DF-79D7-630C-ECA4AD6EDF35}"/>
            </ac:picMkLst>
          </pc:picChg>
          <pc:picChg chg="del">
            <ac:chgData name="Alexandre SCHIFFER - ESMO" userId="8f28390f-5a5f-4efd-a760-7656bfa7277a" providerId="ADAL" clId="{D216AFA8-A31E-2E46-B872-594E3A80A82F}" dt="2022-09-02T11:34:41.649" v="80" actId="478"/>
            <ac:picMkLst>
              <pc:docMk/>
              <pc:sldMasterMk cId="0" sldId="2147493455"/>
              <pc:sldLayoutMk cId="115419589" sldId="2147493641"/>
              <ac:picMk id="7" creationId="{4E964CE2-E14D-24E4-8485-12AA027CC681}"/>
            </ac:picMkLst>
          </pc:picChg>
          <pc:picChg chg="del">
            <ac:chgData name="Alexandre SCHIFFER - ESMO" userId="8f28390f-5a5f-4efd-a760-7656bfa7277a" providerId="ADAL" clId="{D216AFA8-A31E-2E46-B872-594E3A80A82F}" dt="2022-09-02T11:34:54.441" v="93" actId="478"/>
            <ac:picMkLst>
              <pc:docMk/>
              <pc:sldMasterMk cId="0" sldId="2147493455"/>
              <pc:sldLayoutMk cId="115419589" sldId="2147493641"/>
              <ac:picMk id="9" creationId="{AEADE49E-3B8E-E348-BD74-4C4AA970790B}"/>
            </ac:picMkLst>
          </pc:picChg>
        </pc:sldLayoutChg>
        <pc:sldLayoutChg chg="addSp delSp modSp mod">
          <pc:chgData name="Alexandre SCHIFFER - ESMO" userId="8f28390f-5a5f-4efd-a760-7656bfa7277a" providerId="ADAL" clId="{D216AFA8-A31E-2E46-B872-594E3A80A82F}" dt="2022-09-02T11:38:13.182" v="127" actId="478"/>
          <pc:sldLayoutMkLst>
            <pc:docMk/>
            <pc:sldMasterMk cId="0" sldId="2147493455"/>
            <pc:sldLayoutMk cId="309067468" sldId="2147493642"/>
          </pc:sldLayoutMkLst>
          <pc:spChg chg="mod">
            <ac:chgData name="Alexandre SCHIFFER - ESMO" userId="8f28390f-5a5f-4efd-a760-7656bfa7277a" providerId="ADAL" clId="{D216AFA8-A31E-2E46-B872-594E3A80A82F}" dt="2022-09-02T11:38:00.518" v="123" actId="207"/>
            <ac:spMkLst>
              <pc:docMk/>
              <pc:sldMasterMk cId="0" sldId="2147493455"/>
              <pc:sldLayoutMk cId="309067468" sldId="2147493642"/>
              <ac:spMk id="6" creationId="{27F7AA40-7A81-D207-E333-3A001F04E1FC}"/>
            </ac:spMkLst>
          </pc:spChg>
          <pc:spChg chg="mod">
            <ac:chgData name="Alexandre SCHIFFER - ESMO" userId="8f28390f-5a5f-4efd-a760-7656bfa7277a" providerId="ADAL" clId="{D216AFA8-A31E-2E46-B872-594E3A80A82F}" dt="2022-09-02T11:38:00.518" v="123" actId="207"/>
            <ac:spMkLst>
              <pc:docMk/>
              <pc:sldMasterMk cId="0" sldId="2147493455"/>
              <pc:sldLayoutMk cId="309067468" sldId="2147493642"/>
              <ac:spMk id="8" creationId="{57FE9247-F0F6-E52B-8DF0-9A7B422C1700}"/>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0" creationId="{FE623330-BFFB-F448-AA2F-26160B58BDC3}"/>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1" creationId="{F292DDDC-1EEA-5646-B219-7866C459EC59}"/>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3" creationId="{00000000-0000-0000-0000-000000000000}"/>
            </ac:spMkLst>
          </pc:spChg>
          <pc:picChg chg="add mod">
            <ac:chgData name="Alexandre SCHIFFER - ESMO" userId="8f28390f-5a5f-4efd-a760-7656bfa7277a" providerId="ADAL" clId="{D216AFA8-A31E-2E46-B872-594E3A80A82F}" dt="2022-09-02T11:38:07.102" v="125"/>
            <ac:picMkLst>
              <pc:docMk/>
              <pc:sldMasterMk cId="0" sldId="2147493455"/>
              <pc:sldLayoutMk cId="309067468" sldId="2147493642"/>
              <ac:picMk id="2" creationId="{1D3DBB02-F6AC-8FE4-7CB4-6ABA935EA940}"/>
            </ac:picMkLst>
          </pc:picChg>
          <pc:picChg chg="add del mod">
            <ac:chgData name="Alexandre SCHIFFER - ESMO" userId="8f28390f-5a5f-4efd-a760-7656bfa7277a" providerId="ADAL" clId="{D216AFA8-A31E-2E46-B872-594E3A80A82F}" dt="2022-09-02T11:38:13.182" v="127" actId="478"/>
            <ac:picMkLst>
              <pc:docMk/>
              <pc:sldMasterMk cId="0" sldId="2147493455"/>
              <pc:sldLayoutMk cId="309067468" sldId="2147493642"/>
              <ac:picMk id="3" creationId="{088D91E5-AC2E-C687-E372-D5EF7541A09C}"/>
            </ac:picMkLst>
          </pc:picChg>
          <pc:picChg chg="del">
            <ac:chgData name="Alexandre SCHIFFER - ESMO" userId="8f28390f-5a5f-4efd-a760-7656bfa7277a" providerId="ADAL" clId="{D216AFA8-A31E-2E46-B872-594E3A80A82F}" dt="2022-09-02T11:38:06.364" v="124" actId="478"/>
            <ac:picMkLst>
              <pc:docMk/>
              <pc:sldMasterMk cId="0" sldId="2147493455"/>
              <pc:sldLayoutMk cId="309067468" sldId="2147493642"/>
              <ac:picMk id="7" creationId="{87C3FE98-6177-0DBA-01F1-B72EC47C907B}"/>
            </ac:picMkLst>
          </pc:picChg>
        </pc:sldLayoutChg>
        <pc:sldLayoutChg chg="addSp delSp modSp mod">
          <pc:chgData name="Alexandre SCHIFFER - ESMO" userId="8f28390f-5a5f-4efd-a760-7656bfa7277a" providerId="ADAL" clId="{D216AFA8-A31E-2E46-B872-594E3A80A82F}" dt="2022-09-02T11:38:31.947" v="131"/>
          <pc:sldLayoutMkLst>
            <pc:docMk/>
            <pc:sldMasterMk cId="0" sldId="2147493455"/>
            <pc:sldLayoutMk cId="1840261251" sldId="2147493643"/>
          </pc:sldLayoutMkLst>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7" creationId="{00000000-0000-0000-0000-000000000000}"/>
            </ac:spMkLst>
          </pc:spChg>
          <pc:spChg chg="mod">
            <ac:chgData name="Alexandre SCHIFFER - ESMO" userId="8f28390f-5a5f-4efd-a760-7656bfa7277a" providerId="ADAL" clId="{D216AFA8-A31E-2E46-B872-594E3A80A82F}" dt="2022-09-02T11:38:24.993" v="129" actId="207"/>
            <ac:spMkLst>
              <pc:docMk/>
              <pc:sldMasterMk cId="0" sldId="2147493455"/>
              <pc:sldLayoutMk cId="1840261251" sldId="2147493643"/>
              <ac:spMk id="8" creationId="{BF70F8C5-E68A-9352-0257-3229D3B0460E}"/>
            </ac:spMkLst>
          </pc:spChg>
          <pc:spChg chg="mod">
            <ac:chgData name="Alexandre SCHIFFER - ESMO" userId="8f28390f-5a5f-4efd-a760-7656bfa7277a" providerId="ADAL" clId="{D216AFA8-A31E-2E46-B872-594E3A80A82F}" dt="2022-09-02T11:38:24.993" v="129" actId="207"/>
            <ac:spMkLst>
              <pc:docMk/>
              <pc:sldMasterMk cId="0" sldId="2147493455"/>
              <pc:sldLayoutMk cId="1840261251" sldId="2147493643"/>
              <ac:spMk id="10" creationId="{269B08A0-083C-B8BB-DECE-F33E055CCE4A}"/>
            </ac:spMkLst>
          </pc:spChg>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12" creationId="{C682912B-9D64-B94C-9A5C-32A715E7D1A3}"/>
            </ac:spMkLst>
          </pc:spChg>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13" creationId="{507AD564-F74B-5F48-A178-810FBAC66F63}"/>
            </ac:spMkLst>
          </pc:spChg>
          <pc:picChg chg="add mod">
            <ac:chgData name="Alexandre SCHIFFER - ESMO" userId="8f28390f-5a5f-4efd-a760-7656bfa7277a" providerId="ADAL" clId="{D216AFA8-A31E-2E46-B872-594E3A80A82F}" dt="2022-09-02T11:38:31.947" v="131"/>
            <ac:picMkLst>
              <pc:docMk/>
              <pc:sldMasterMk cId="0" sldId="2147493455"/>
              <pc:sldLayoutMk cId="1840261251" sldId="2147493643"/>
              <ac:picMk id="2" creationId="{6C3816CF-49E5-6B52-36AB-3F58A3A84FD7}"/>
            </ac:picMkLst>
          </pc:picChg>
          <pc:picChg chg="del">
            <ac:chgData name="Alexandre SCHIFFER - ESMO" userId="8f28390f-5a5f-4efd-a760-7656bfa7277a" providerId="ADAL" clId="{D216AFA8-A31E-2E46-B872-594E3A80A82F}" dt="2022-09-02T11:38:31.114" v="130" actId="478"/>
            <ac:picMkLst>
              <pc:docMk/>
              <pc:sldMasterMk cId="0" sldId="2147493455"/>
              <pc:sldLayoutMk cId="1840261251" sldId="2147493643"/>
              <ac:picMk id="9" creationId="{014E34F2-3E26-0ED6-CBEF-08BAD58EE6B1}"/>
            </ac:picMkLst>
          </pc:picChg>
        </pc:sldLayoutChg>
        <pc:sldLayoutChg chg="addSp delSp modSp mod">
          <pc:chgData name="Alexandre SCHIFFER - ESMO" userId="8f28390f-5a5f-4efd-a760-7656bfa7277a" providerId="ADAL" clId="{D216AFA8-A31E-2E46-B872-594E3A80A82F}" dt="2022-09-02T11:38:51.689" v="135"/>
          <pc:sldLayoutMkLst>
            <pc:docMk/>
            <pc:sldMasterMk cId="0" sldId="2147493455"/>
            <pc:sldLayoutMk cId="2192703510" sldId="2147493644"/>
          </pc:sldLayoutMkLst>
          <pc:spChg chg="mod">
            <ac:chgData name="Alexandre SCHIFFER - ESMO" userId="8f28390f-5a5f-4efd-a760-7656bfa7277a" providerId="ADAL" clId="{D216AFA8-A31E-2E46-B872-594E3A80A82F}" dt="2022-09-02T11:38:44.101" v="133" actId="207"/>
            <ac:spMkLst>
              <pc:docMk/>
              <pc:sldMasterMk cId="0" sldId="2147493455"/>
              <pc:sldLayoutMk cId="2192703510" sldId="2147493644"/>
              <ac:spMk id="7" creationId="{055BE348-D0FE-F68D-BBAD-7952FF6F3AF8}"/>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9" creationId="{9565B337-2BB0-464E-93A5-A2DD46984BA7}"/>
            </ac:spMkLst>
          </pc:spChg>
          <pc:spChg chg="mod">
            <ac:chgData name="Alexandre SCHIFFER - ESMO" userId="8f28390f-5a5f-4efd-a760-7656bfa7277a" providerId="ADAL" clId="{D216AFA8-A31E-2E46-B872-594E3A80A82F}" dt="2022-09-02T11:38:44.101" v="133" actId="207"/>
            <ac:spMkLst>
              <pc:docMk/>
              <pc:sldMasterMk cId="0" sldId="2147493455"/>
              <pc:sldLayoutMk cId="2192703510" sldId="2147493644"/>
              <ac:spMk id="10" creationId="{8B149236-0DC6-DA50-08AE-D551CDB2A615}"/>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12" creationId="{1181E350-664D-B74F-BC18-EC5488FF6F70}"/>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13" creationId="{C5C35293-ECC7-C64B-B3A9-CA64DE4E3139}"/>
            </ac:spMkLst>
          </pc:spChg>
          <pc:picChg chg="add mod">
            <ac:chgData name="Alexandre SCHIFFER - ESMO" userId="8f28390f-5a5f-4efd-a760-7656bfa7277a" providerId="ADAL" clId="{D216AFA8-A31E-2E46-B872-594E3A80A82F}" dt="2022-09-02T11:38:51.689" v="135"/>
            <ac:picMkLst>
              <pc:docMk/>
              <pc:sldMasterMk cId="0" sldId="2147493455"/>
              <pc:sldLayoutMk cId="2192703510" sldId="2147493644"/>
              <ac:picMk id="2" creationId="{AD496942-2A5E-02AB-DC1E-B09BC5461C3E}"/>
            </ac:picMkLst>
          </pc:picChg>
          <pc:picChg chg="del">
            <ac:chgData name="Alexandre SCHIFFER - ESMO" userId="8f28390f-5a5f-4efd-a760-7656bfa7277a" providerId="ADAL" clId="{D216AFA8-A31E-2E46-B872-594E3A80A82F}" dt="2022-09-02T11:38:50.971" v="134" actId="478"/>
            <ac:picMkLst>
              <pc:docMk/>
              <pc:sldMasterMk cId="0" sldId="2147493455"/>
              <pc:sldLayoutMk cId="2192703510" sldId="2147493644"/>
              <ac:picMk id="8" creationId="{F8ACEAA3-74C9-FE29-B25F-125BFF001F61}"/>
            </ac:picMkLst>
          </pc:picChg>
        </pc:sldLayoutChg>
        <pc:sldLayoutChg chg="addSp delSp modSp mod">
          <pc:chgData name="Alexandre SCHIFFER - ESMO" userId="8f28390f-5a5f-4efd-a760-7656bfa7277a" providerId="ADAL" clId="{D216AFA8-A31E-2E46-B872-594E3A80A82F}" dt="2022-09-02T11:39:15.776" v="139"/>
          <pc:sldLayoutMkLst>
            <pc:docMk/>
            <pc:sldMasterMk cId="0" sldId="2147493455"/>
            <pc:sldLayoutMk cId="3278467359" sldId="2147493645"/>
          </pc:sldLayoutMkLst>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4" creationId="{00000000-0000-0000-0000-000000000000}"/>
            </ac:spMkLst>
          </pc:spChg>
          <pc:spChg chg="mod">
            <ac:chgData name="Alexandre SCHIFFER - ESMO" userId="8f28390f-5a5f-4efd-a760-7656bfa7277a" providerId="ADAL" clId="{D216AFA8-A31E-2E46-B872-594E3A80A82F}" dt="2022-09-02T11:39:07.194" v="137" actId="207"/>
            <ac:spMkLst>
              <pc:docMk/>
              <pc:sldMasterMk cId="0" sldId="2147493455"/>
              <pc:sldLayoutMk cId="3278467359" sldId="2147493645"/>
              <ac:spMk id="6" creationId="{A3E5BA2A-6D5F-C0C1-259F-58853D5D2834}"/>
            </ac:spMkLst>
          </pc:spChg>
          <pc:spChg chg="mod">
            <ac:chgData name="Alexandre SCHIFFER - ESMO" userId="8f28390f-5a5f-4efd-a760-7656bfa7277a" providerId="ADAL" clId="{D216AFA8-A31E-2E46-B872-594E3A80A82F}" dt="2022-09-02T11:39:07.194" v="137" actId="207"/>
            <ac:spMkLst>
              <pc:docMk/>
              <pc:sldMasterMk cId="0" sldId="2147493455"/>
              <pc:sldLayoutMk cId="3278467359" sldId="2147493645"/>
              <ac:spMk id="8" creationId="{FD24CB7B-599B-2C3B-1A69-AFB0164AD004}"/>
            </ac:spMkLst>
          </pc:spChg>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9" creationId="{8C288732-EB0A-AF40-8B00-28C2C3A92668}"/>
            </ac:spMkLst>
          </pc:spChg>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11" creationId="{8FEDD8DF-DD02-1242-9795-AE505DBDACEA}"/>
            </ac:spMkLst>
          </pc:spChg>
          <pc:picChg chg="add mod">
            <ac:chgData name="Alexandre SCHIFFER - ESMO" userId="8f28390f-5a5f-4efd-a760-7656bfa7277a" providerId="ADAL" clId="{D216AFA8-A31E-2E46-B872-594E3A80A82F}" dt="2022-09-02T11:39:15.776" v="139"/>
            <ac:picMkLst>
              <pc:docMk/>
              <pc:sldMasterMk cId="0" sldId="2147493455"/>
              <pc:sldLayoutMk cId="3278467359" sldId="2147493645"/>
              <ac:picMk id="2" creationId="{44627870-4790-A883-864C-35998624F503}"/>
            </ac:picMkLst>
          </pc:picChg>
          <pc:picChg chg="del">
            <ac:chgData name="Alexandre SCHIFFER - ESMO" userId="8f28390f-5a5f-4efd-a760-7656bfa7277a" providerId="ADAL" clId="{D216AFA8-A31E-2E46-B872-594E3A80A82F}" dt="2022-09-02T11:39:15.018" v="138" actId="478"/>
            <ac:picMkLst>
              <pc:docMk/>
              <pc:sldMasterMk cId="0" sldId="2147493455"/>
              <pc:sldLayoutMk cId="3278467359" sldId="2147493645"/>
              <ac:picMk id="7" creationId="{82A975A2-28C1-DD7A-3571-27E7E49E2723}"/>
            </ac:picMkLst>
          </pc:picChg>
        </pc:sldLayoutChg>
        <pc:sldLayoutChg chg="addSp delSp modSp mod">
          <pc:chgData name="Alexandre SCHIFFER - ESMO" userId="8f28390f-5a5f-4efd-a760-7656bfa7277a" providerId="ADAL" clId="{D216AFA8-A31E-2E46-B872-594E3A80A82F}" dt="2022-09-02T11:40:11.943" v="157"/>
          <pc:sldLayoutMkLst>
            <pc:docMk/>
            <pc:sldMasterMk cId="0" sldId="2147493455"/>
            <pc:sldLayoutMk cId="2599831872" sldId="2147493646"/>
          </pc:sldLayoutMkLst>
          <pc:spChg chg="mod">
            <ac:chgData name="Alexandre SCHIFFER - ESMO" userId="8f28390f-5a5f-4efd-a760-7656bfa7277a" providerId="ADAL" clId="{D216AFA8-A31E-2E46-B872-594E3A80A82F}" dt="2022-09-02T11:39:30.839" v="142" actId="207"/>
            <ac:spMkLst>
              <pc:docMk/>
              <pc:sldMasterMk cId="0" sldId="2147493455"/>
              <pc:sldLayoutMk cId="2599831872" sldId="2147493646"/>
              <ac:spMk id="6" creationId="{15FC2D28-59C5-FC59-BAA5-DCF983AAFA38}"/>
            </ac:spMkLst>
          </pc:spChg>
          <pc:spChg chg="mod">
            <ac:chgData name="Alexandre SCHIFFER - ESMO" userId="8f28390f-5a5f-4efd-a760-7656bfa7277a" providerId="ADAL" clId="{D216AFA8-A31E-2E46-B872-594E3A80A82F}" dt="2022-09-02T11:39:30.839" v="142" actId="207"/>
            <ac:spMkLst>
              <pc:docMk/>
              <pc:sldMasterMk cId="0" sldId="2147493455"/>
              <pc:sldLayoutMk cId="2599831872" sldId="2147493646"/>
              <ac:spMk id="7" creationId="{C5C79E24-B503-ABCD-C85F-8FAE1E7AEE73}"/>
            </ac:spMkLst>
          </pc:spChg>
          <pc:spChg chg="add del mod">
            <ac:chgData name="Alexandre SCHIFFER - ESMO" userId="8f28390f-5a5f-4efd-a760-7656bfa7277a" providerId="ADAL" clId="{D216AFA8-A31E-2E46-B872-594E3A80A82F}" dt="2022-09-02T11:40:11.943" v="157"/>
            <ac:spMkLst>
              <pc:docMk/>
              <pc:sldMasterMk cId="0" sldId="2147493455"/>
              <pc:sldLayoutMk cId="2599831872" sldId="2147493646"/>
              <ac:spMk id="8" creationId="{750A67AD-05A7-613C-5178-0FA19C68708B}"/>
            </ac:spMkLst>
          </pc:spChg>
          <pc:picChg chg="add mod">
            <ac:chgData name="Alexandre SCHIFFER - ESMO" userId="8f28390f-5a5f-4efd-a760-7656bfa7277a" providerId="ADAL" clId="{D216AFA8-A31E-2E46-B872-594E3A80A82F}" dt="2022-09-02T11:39:27.722" v="141"/>
            <ac:picMkLst>
              <pc:docMk/>
              <pc:sldMasterMk cId="0" sldId="2147493455"/>
              <pc:sldLayoutMk cId="2599831872" sldId="2147493646"/>
              <ac:picMk id="2" creationId="{18843404-EE51-A36D-BA82-579DA2FB25EE}"/>
            </ac:picMkLst>
          </pc:picChg>
          <pc:picChg chg="add mod modCrop">
            <ac:chgData name="Alexandre SCHIFFER - ESMO" userId="8f28390f-5a5f-4efd-a760-7656bfa7277a" providerId="ADAL" clId="{D216AFA8-A31E-2E46-B872-594E3A80A82F}" dt="2022-09-02T11:40:07.504" v="154" actId="732"/>
            <ac:picMkLst>
              <pc:docMk/>
              <pc:sldMasterMk cId="0" sldId="2147493455"/>
              <pc:sldLayoutMk cId="2599831872" sldId="2147493646"/>
              <ac:picMk id="3" creationId="{CAC983CD-5CEA-9807-296F-0502DAEC01F6}"/>
            </ac:picMkLst>
          </pc:picChg>
          <pc:picChg chg="del">
            <ac:chgData name="Alexandre SCHIFFER - ESMO" userId="8f28390f-5a5f-4efd-a760-7656bfa7277a" providerId="ADAL" clId="{D216AFA8-A31E-2E46-B872-594E3A80A82F}" dt="2022-09-02T11:39:26.758" v="140" actId="478"/>
            <ac:picMkLst>
              <pc:docMk/>
              <pc:sldMasterMk cId="0" sldId="2147493455"/>
              <pc:sldLayoutMk cId="2599831872" sldId="2147493646"/>
              <ac:picMk id="4" creationId="{3D11F403-8A31-3BC3-BEAF-C65FA37C0176}"/>
            </ac:picMkLst>
          </pc:picChg>
          <pc:picChg chg="del">
            <ac:chgData name="Alexandre SCHIFFER - ESMO" userId="8f28390f-5a5f-4efd-a760-7656bfa7277a" providerId="ADAL" clId="{D216AFA8-A31E-2E46-B872-594E3A80A82F}" dt="2022-09-02T11:39:40.146" v="143" actId="478"/>
            <ac:picMkLst>
              <pc:docMk/>
              <pc:sldMasterMk cId="0" sldId="2147493455"/>
              <pc:sldLayoutMk cId="2599831872" sldId="2147493646"/>
              <ac:picMk id="5" creationId="{4642D201-847F-9E2A-C100-B5AB959538EA}"/>
            </ac:picMkLst>
          </pc:picChg>
        </pc:sldLayoutChg>
        <pc:sldLayoutChg chg="addSp delSp modSp mod">
          <pc:chgData name="Alexandre SCHIFFER - ESMO" userId="8f28390f-5a5f-4efd-a760-7656bfa7277a" providerId="ADAL" clId="{D216AFA8-A31E-2E46-B872-594E3A80A82F}" dt="2022-09-02T11:40:46.894" v="184"/>
          <pc:sldLayoutMkLst>
            <pc:docMk/>
            <pc:sldMasterMk cId="0" sldId="2147493455"/>
            <pc:sldLayoutMk cId="2229668312" sldId="2147493648"/>
          </pc:sldLayoutMkLst>
          <pc:spChg chg="mod">
            <ac:chgData name="Alexandre SCHIFFER - ESMO" userId="8f28390f-5a5f-4efd-a760-7656bfa7277a" providerId="ADAL" clId="{D216AFA8-A31E-2E46-B872-594E3A80A82F}" dt="2022-09-02T11:40:37.314" v="181" actId="207"/>
            <ac:spMkLst>
              <pc:docMk/>
              <pc:sldMasterMk cId="0" sldId="2147493455"/>
              <pc:sldLayoutMk cId="2229668312" sldId="2147493648"/>
              <ac:spMk id="12" creationId="{9C41762A-FB87-4D8B-8DB4-D9EEF6C059C3}"/>
            </ac:spMkLst>
          </pc:spChg>
          <pc:spChg chg="mod">
            <ac:chgData name="Alexandre SCHIFFER - ESMO" userId="8f28390f-5a5f-4efd-a760-7656bfa7277a" providerId="ADAL" clId="{D216AFA8-A31E-2E46-B872-594E3A80A82F}" dt="2022-09-02T11:40:40.570" v="182" actId="207"/>
            <ac:spMkLst>
              <pc:docMk/>
              <pc:sldMasterMk cId="0" sldId="2147493455"/>
              <pc:sldLayoutMk cId="2229668312" sldId="2147493648"/>
              <ac:spMk id="21" creationId="{A380C87E-3021-6640-B9B2-029B67F78CED}"/>
            </ac:spMkLst>
          </pc:spChg>
          <pc:picChg chg="add mod">
            <ac:chgData name="Alexandre SCHIFFER - ESMO" userId="8f28390f-5a5f-4efd-a760-7656bfa7277a" providerId="ADAL" clId="{D216AFA8-A31E-2E46-B872-594E3A80A82F}" dt="2022-09-02T11:40:27.005" v="179" actId="1035"/>
            <ac:picMkLst>
              <pc:docMk/>
              <pc:sldMasterMk cId="0" sldId="2147493455"/>
              <pc:sldLayoutMk cId="2229668312" sldId="2147493648"/>
              <ac:picMk id="2" creationId="{938B7C37-65DC-7D69-53AA-406D07F09891}"/>
            </ac:picMkLst>
          </pc:picChg>
          <pc:picChg chg="add mod">
            <ac:chgData name="Alexandre SCHIFFER - ESMO" userId="8f28390f-5a5f-4efd-a760-7656bfa7277a" providerId="ADAL" clId="{D216AFA8-A31E-2E46-B872-594E3A80A82F}" dt="2022-09-02T11:40:46.894" v="184"/>
            <ac:picMkLst>
              <pc:docMk/>
              <pc:sldMasterMk cId="0" sldId="2147493455"/>
              <pc:sldLayoutMk cId="2229668312" sldId="2147493648"/>
              <ac:picMk id="3" creationId="{854F015E-101D-D3AE-B830-AC487E013D8A}"/>
            </ac:picMkLst>
          </pc:picChg>
          <pc:picChg chg="del">
            <ac:chgData name="Alexandre SCHIFFER - ESMO" userId="8f28390f-5a5f-4efd-a760-7656bfa7277a" providerId="ADAL" clId="{D216AFA8-A31E-2E46-B872-594E3A80A82F}" dt="2022-09-02T11:40:46.261" v="183" actId="478"/>
            <ac:picMkLst>
              <pc:docMk/>
              <pc:sldMasterMk cId="0" sldId="2147493455"/>
              <pc:sldLayoutMk cId="2229668312" sldId="2147493648"/>
              <ac:picMk id="8" creationId="{20D3C550-9633-6F3E-B8A9-3525DF0A4508}"/>
            </ac:picMkLst>
          </pc:picChg>
          <pc:picChg chg="del">
            <ac:chgData name="Alexandre SCHIFFER - ESMO" userId="8f28390f-5a5f-4efd-a760-7656bfa7277a" providerId="ADAL" clId="{D216AFA8-A31E-2E46-B872-594E3A80A82F}" dt="2022-09-02T11:40:23.990" v="169" actId="478"/>
            <ac:picMkLst>
              <pc:docMk/>
              <pc:sldMasterMk cId="0" sldId="2147493455"/>
              <pc:sldLayoutMk cId="2229668312" sldId="2147493648"/>
              <ac:picMk id="9" creationId="{356458D3-6C32-48CE-A196-AFE6EE130621}"/>
            </ac:picMkLst>
          </pc:picChg>
        </pc:sldLayoutChg>
        <pc:sldLayoutChg chg="addSp delSp modSp mod">
          <pc:chgData name="Alexandre SCHIFFER - ESMO" userId="8f28390f-5a5f-4efd-a760-7656bfa7277a" providerId="ADAL" clId="{D216AFA8-A31E-2E46-B872-594E3A80A82F}" dt="2022-09-02T11:36:40.949" v="119" actId="478"/>
          <pc:sldLayoutMkLst>
            <pc:docMk/>
            <pc:sldMasterMk cId="0" sldId="2147493455"/>
            <pc:sldLayoutMk cId="3079577876" sldId="2147493649"/>
          </pc:sldLayoutMkLst>
          <pc:spChg chg="add del mod">
            <ac:chgData name="Alexandre SCHIFFER - ESMO" userId="8f28390f-5a5f-4efd-a760-7656bfa7277a" providerId="ADAL" clId="{D216AFA8-A31E-2E46-B872-594E3A80A82F}" dt="2022-09-02T11:36:40.949" v="119" actId="478"/>
            <ac:spMkLst>
              <pc:docMk/>
              <pc:sldMasterMk cId="0" sldId="2147493455"/>
              <pc:sldLayoutMk cId="3079577876" sldId="2147493649"/>
              <ac:spMk id="4" creationId="{9A1EB13C-3288-65D7-3912-EC834F3DE650}"/>
            </ac:spMkLst>
          </pc:spChg>
          <pc:spChg chg="mod">
            <ac:chgData name="Alexandre SCHIFFER - ESMO" userId="8f28390f-5a5f-4efd-a760-7656bfa7277a" providerId="ADAL" clId="{D216AFA8-A31E-2E46-B872-594E3A80A82F}" dt="2022-09-02T11:35:50.936" v="106" actId="207"/>
            <ac:spMkLst>
              <pc:docMk/>
              <pc:sldMasterMk cId="0" sldId="2147493455"/>
              <pc:sldLayoutMk cId="3079577876" sldId="2147493649"/>
              <ac:spMk id="7" creationId="{810421AB-953B-1FA1-B82F-5DEBE153DF1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0" creationId="{FE623330-BFFB-F448-AA2F-26160B58BDC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1" creationId="{F292DDDC-1EEA-5646-B219-7866C459EC59}"/>
            </ac:spMkLst>
          </pc:spChg>
          <pc:spChg chg="mod">
            <ac:chgData name="Alexandre SCHIFFER - ESMO" userId="8f28390f-5a5f-4efd-a760-7656bfa7277a" providerId="ADAL" clId="{D216AFA8-A31E-2E46-B872-594E3A80A82F}" dt="2022-09-02T11:35:50.936" v="106" actId="207"/>
            <ac:spMkLst>
              <pc:docMk/>
              <pc:sldMasterMk cId="0" sldId="2147493455"/>
              <pc:sldLayoutMk cId="3079577876" sldId="2147493649"/>
              <ac:spMk id="12" creationId="{4CB48307-56F3-6E40-1AD0-15C847409A2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3" creationId="{00000000-0000-0000-0000-000000000000}"/>
            </ac:spMkLst>
          </pc:spChg>
          <pc:picChg chg="add mod">
            <ac:chgData name="Alexandre SCHIFFER - ESMO" userId="8f28390f-5a5f-4efd-a760-7656bfa7277a" providerId="ADAL" clId="{D216AFA8-A31E-2E46-B872-594E3A80A82F}" dt="2022-09-02T11:35:38.977" v="105"/>
            <ac:picMkLst>
              <pc:docMk/>
              <pc:sldMasterMk cId="0" sldId="2147493455"/>
              <pc:sldLayoutMk cId="3079577876" sldId="2147493649"/>
              <ac:picMk id="2" creationId="{96FFEE3A-A756-0505-E663-C29B83403DE2}"/>
            </ac:picMkLst>
          </pc:picChg>
          <pc:picChg chg="add mod modCrop">
            <ac:chgData name="Alexandre SCHIFFER - ESMO" userId="8f28390f-5a5f-4efd-a760-7656bfa7277a" providerId="ADAL" clId="{D216AFA8-A31E-2E46-B872-594E3A80A82F}" dt="2022-09-02T11:36:35.522" v="117" actId="732"/>
            <ac:picMkLst>
              <pc:docMk/>
              <pc:sldMasterMk cId="0" sldId="2147493455"/>
              <pc:sldLayoutMk cId="3079577876" sldId="2147493649"/>
              <ac:picMk id="3" creationId="{D577711A-80C2-EA92-80C2-E8AD08D71473}"/>
            </ac:picMkLst>
          </pc:picChg>
          <pc:picChg chg="del">
            <ac:chgData name="Alexandre SCHIFFER - ESMO" userId="8f28390f-5a5f-4efd-a760-7656bfa7277a" providerId="ADAL" clId="{D216AFA8-A31E-2E46-B872-594E3A80A82F}" dt="2022-09-02T11:36:18.426" v="113" actId="478"/>
            <ac:picMkLst>
              <pc:docMk/>
              <pc:sldMasterMk cId="0" sldId="2147493455"/>
              <pc:sldLayoutMk cId="3079577876" sldId="2147493649"/>
              <ac:picMk id="8" creationId="{29680FEC-313C-10BE-AF5C-76561E07604D}"/>
            </ac:picMkLst>
          </pc:picChg>
          <pc:picChg chg="del">
            <ac:chgData name="Alexandre SCHIFFER - ESMO" userId="8f28390f-5a5f-4efd-a760-7656bfa7277a" providerId="ADAL" clId="{D216AFA8-A31E-2E46-B872-594E3A80A82F}" dt="2022-09-02T11:35:38.387" v="104" actId="478"/>
            <ac:picMkLst>
              <pc:docMk/>
              <pc:sldMasterMk cId="0" sldId="2147493455"/>
              <pc:sldLayoutMk cId="3079577876" sldId="2147493649"/>
              <ac:picMk id="9" creationId="{5370E34F-96AC-8901-3797-585F7773CCB7}"/>
            </ac:picMkLst>
          </pc:picChg>
        </pc:sldLayoutChg>
        <pc:sldLayoutChg chg="addSp delSp mod">
          <pc:chgData name="Alexandre SCHIFFER - ESMO" userId="8f28390f-5a5f-4efd-a760-7656bfa7277a" providerId="ADAL" clId="{D216AFA8-A31E-2E46-B872-594E3A80A82F}" dt="2022-09-02T11:37:46.413" v="121" actId="478"/>
          <pc:sldLayoutMkLst>
            <pc:docMk/>
            <pc:sldMasterMk cId="0" sldId="2147493455"/>
            <pc:sldLayoutMk cId="3930034910" sldId="2147493650"/>
          </pc:sldLayoutMkLst>
          <pc:picChg chg="add del">
            <ac:chgData name="Alexandre SCHIFFER - ESMO" userId="8f28390f-5a5f-4efd-a760-7656bfa7277a" providerId="ADAL" clId="{D216AFA8-A31E-2E46-B872-594E3A80A82F}" dt="2022-09-02T11:37:46.413" v="121" actId="478"/>
            <ac:picMkLst>
              <pc:docMk/>
              <pc:sldMasterMk cId="0" sldId="2147493455"/>
              <pc:sldLayoutMk cId="3930034910" sldId="2147493650"/>
              <ac:picMk id="3" creationId="{D577711A-80C2-EA92-80C2-E8AD08D71473}"/>
            </ac:picMkLst>
          </pc:picChg>
        </pc:sldLayoutChg>
      </pc:sldMasterChg>
    </pc:docChg>
  </pc:docChgLst>
  <pc:docChgLst>
    <pc:chgData name="Francesca MAINO - ESMO" userId="0e04cdf6-27b3-4e1e-8a38-161a3a714cd4" providerId="ADAL" clId="{9233D2F0-0F0F-4281-8535-169E8B56528E}"/>
    <pc:docChg chg="custSel modSld">
      <pc:chgData name="Francesca MAINO - ESMO" userId="0e04cdf6-27b3-4e1e-8a38-161a3a714cd4" providerId="ADAL" clId="{9233D2F0-0F0F-4281-8535-169E8B56528E}" dt="2022-05-12T12:23:49.572" v="0" actId="700"/>
      <pc:docMkLst>
        <pc:docMk/>
      </pc:docMkLst>
      <pc:sldChg chg="addSp delSp modSp mod chgLayout">
        <pc:chgData name="Francesca MAINO - ESMO" userId="0e04cdf6-27b3-4e1e-8a38-161a3a714cd4" providerId="ADAL" clId="{9233D2F0-0F0F-4281-8535-169E8B56528E}" dt="2022-05-12T12:23:49.572" v="0" actId="700"/>
        <pc:sldMkLst>
          <pc:docMk/>
          <pc:sldMk cId="427651307" sldId="272"/>
        </pc:sldMkLst>
        <pc:spChg chg="del">
          <ac:chgData name="Francesca MAINO - ESMO" userId="0e04cdf6-27b3-4e1e-8a38-161a3a714cd4" providerId="ADAL" clId="{9233D2F0-0F0F-4281-8535-169E8B56528E}" dt="2022-05-12T12:23:49.572" v="0" actId="700"/>
          <ac:spMkLst>
            <pc:docMk/>
            <pc:sldMk cId="427651307" sldId="272"/>
            <ac:spMk id="2" creationId="{6148EE18-136F-F442-A7CC-476A3BEFE2F2}"/>
          </ac:spMkLst>
        </pc:spChg>
        <pc:spChg chg="del">
          <ac:chgData name="Francesca MAINO - ESMO" userId="0e04cdf6-27b3-4e1e-8a38-161a3a714cd4" providerId="ADAL" clId="{9233D2F0-0F0F-4281-8535-169E8B56528E}" dt="2022-05-12T12:23:49.572" v="0" actId="700"/>
          <ac:spMkLst>
            <pc:docMk/>
            <pc:sldMk cId="427651307" sldId="272"/>
            <ac:spMk id="3" creationId="{7702FA82-1BBD-9A4D-9645-9913B237AC4B}"/>
          </ac:spMkLst>
        </pc:spChg>
        <pc:spChg chg="del">
          <ac:chgData name="Francesca MAINO - ESMO" userId="0e04cdf6-27b3-4e1e-8a38-161a3a714cd4" providerId="ADAL" clId="{9233D2F0-0F0F-4281-8535-169E8B56528E}" dt="2022-05-12T12:23:49.572" v="0" actId="700"/>
          <ac:spMkLst>
            <pc:docMk/>
            <pc:sldMk cId="427651307" sldId="272"/>
            <ac:spMk id="4" creationId="{9888315F-FD72-3249-BA2E-FCB07E31B19C}"/>
          </ac:spMkLst>
        </pc:spChg>
        <pc:spChg chg="add mod ord">
          <ac:chgData name="Francesca MAINO - ESMO" userId="0e04cdf6-27b3-4e1e-8a38-161a3a714cd4" providerId="ADAL" clId="{9233D2F0-0F0F-4281-8535-169E8B56528E}" dt="2022-05-12T12:23:49.572" v="0" actId="700"/>
          <ac:spMkLst>
            <pc:docMk/>
            <pc:sldMk cId="427651307" sldId="272"/>
            <ac:spMk id="5" creationId="{002631A9-957C-47E9-B60D-EF174D5582EA}"/>
          </ac:spMkLst>
        </pc:spChg>
        <pc:spChg chg="add mod ord">
          <ac:chgData name="Francesca MAINO - ESMO" userId="0e04cdf6-27b3-4e1e-8a38-161a3a714cd4" providerId="ADAL" clId="{9233D2F0-0F0F-4281-8535-169E8B56528E}" dt="2022-05-12T12:23:49.572" v="0" actId="700"/>
          <ac:spMkLst>
            <pc:docMk/>
            <pc:sldMk cId="427651307" sldId="272"/>
            <ac:spMk id="6" creationId="{6192DF3A-E627-4149-B4D6-0A2AF9F90CAB}"/>
          </ac:spMkLst>
        </pc:spChg>
        <pc:spChg chg="add mod ord">
          <ac:chgData name="Francesca MAINO - ESMO" userId="0e04cdf6-27b3-4e1e-8a38-161a3a714cd4" providerId="ADAL" clId="{9233D2F0-0F0F-4281-8535-169E8B56528E}" dt="2022-05-12T12:23:49.572" v="0" actId="700"/>
          <ac:spMkLst>
            <pc:docMk/>
            <pc:sldMk cId="427651307" sldId="272"/>
            <ac:spMk id="7" creationId="{4519D081-2036-43E6-91F1-EF6EFD2ABFC3}"/>
          </ac:spMkLst>
        </pc:spChg>
        <pc:spChg chg="add mod ord">
          <ac:chgData name="Francesca MAINO - ESMO" userId="0e04cdf6-27b3-4e1e-8a38-161a3a714cd4" providerId="ADAL" clId="{9233D2F0-0F0F-4281-8535-169E8B56528E}" dt="2022-05-12T12:23:49.572" v="0" actId="700"/>
          <ac:spMkLst>
            <pc:docMk/>
            <pc:sldMk cId="427651307" sldId="272"/>
            <ac:spMk id="8" creationId="{EEBAA192-36AE-4A8A-9AE7-C9B66581E990}"/>
          </ac:spMkLst>
        </pc:spChg>
      </pc:sldChg>
    </pc:docChg>
  </pc:docChgLst>
  <pc:docChgLst>
    <pc:chgData name="Alina PROTSIUK - ESMO" userId="15137d9d-cd89-434d-872a-6c35cc6b2598" providerId="ADAL" clId="{2C458208-16C6-45EF-BF74-518F488FA149}"/>
    <pc:docChg chg="custSel modSld modMainMaster">
      <pc:chgData name="Alina PROTSIUK - ESMO" userId="15137d9d-cd89-434d-872a-6c35cc6b2598" providerId="ADAL" clId="{2C458208-16C6-45EF-BF74-518F488FA149}" dt="2024-06-05T07:26:44.507" v="98" actId="207"/>
      <pc:docMkLst>
        <pc:docMk/>
      </pc:docMkLst>
      <pc:sldChg chg="addSp delSp modSp mod">
        <pc:chgData name="Alina PROTSIUK - ESMO" userId="15137d9d-cd89-434d-872a-6c35cc6b2598" providerId="ADAL" clId="{2C458208-16C6-45EF-BF74-518F488FA149}" dt="2024-06-05T07:19:18.788" v="9" actId="478"/>
        <pc:sldMkLst>
          <pc:docMk/>
          <pc:sldMk cId="2948689610" sldId="270"/>
        </pc:sldMkLst>
        <pc:graphicFrameChg chg="add del mod">
          <ac:chgData name="Alina PROTSIUK - ESMO" userId="15137d9d-cd89-434d-872a-6c35cc6b2598" providerId="ADAL" clId="{2C458208-16C6-45EF-BF74-518F488FA149}" dt="2024-06-05T07:19:09.416" v="5" actId="478"/>
          <ac:graphicFrameMkLst>
            <pc:docMk/>
            <pc:sldMk cId="2948689610" sldId="270"/>
            <ac:graphicFrameMk id="6" creationId="{D4C72D24-B983-83D0-49AB-4BBA970A3E99}"/>
          </ac:graphicFrameMkLst>
        </pc:graphicFrameChg>
        <pc:graphicFrameChg chg="add del mod">
          <ac:chgData name="Alina PROTSIUK - ESMO" userId="15137d9d-cd89-434d-872a-6c35cc6b2598" providerId="ADAL" clId="{2C458208-16C6-45EF-BF74-518F488FA149}" dt="2024-06-05T07:19:09.855" v="6" actId="478"/>
          <ac:graphicFrameMkLst>
            <pc:docMk/>
            <pc:sldMk cId="2948689610" sldId="270"/>
            <ac:graphicFrameMk id="8" creationId="{87D21964-5256-DB64-2450-13F129716056}"/>
          </ac:graphicFrameMkLst>
        </pc:graphicFrameChg>
        <pc:picChg chg="add del mod">
          <ac:chgData name="Alina PROTSIUK - ESMO" userId="15137d9d-cd89-434d-872a-6c35cc6b2598" providerId="ADAL" clId="{2C458208-16C6-45EF-BF74-518F488FA149}" dt="2024-06-05T07:19:02.692" v="1" actId="478"/>
          <ac:picMkLst>
            <pc:docMk/>
            <pc:sldMk cId="2948689610" sldId="270"/>
            <ac:picMk id="3" creationId="{14F70D04-CE3A-B067-02DB-6CE98D0F4FDA}"/>
          </ac:picMkLst>
        </pc:picChg>
        <pc:picChg chg="add del mod">
          <ac:chgData name="Alina PROTSIUK - ESMO" userId="15137d9d-cd89-434d-872a-6c35cc6b2598" providerId="ADAL" clId="{2C458208-16C6-45EF-BF74-518F488FA149}" dt="2024-06-05T07:19:18.788" v="9" actId="478"/>
          <ac:picMkLst>
            <pc:docMk/>
            <pc:sldMk cId="2948689610" sldId="270"/>
            <ac:picMk id="11" creationId="{4554C4C5-DAD1-2A1C-BBE2-7F9421CAA76A}"/>
          </ac:picMkLst>
        </pc:picChg>
      </pc:sldChg>
      <pc:sldMasterChg chg="modSldLayout">
        <pc:chgData name="Alina PROTSIUK - ESMO" userId="15137d9d-cd89-434d-872a-6c35cc6b2598" providerId="ADAL" clId="{2C458208-16C6-45EF-BF74-518F488FA149}" dt="2024-06-05T07:26:44.507" v="98" actId="207"/>
        <pc:sldMasterMkLst>
          <pc:docMk/>
          <pc:sldMasterMk cId="0" sldId="2147493455"/>
        </pc:sldMasterMkLst>
        <pc:sldLayoutChg chg="addSp delSp modSp mod">
          <pc:chgData name="Alina PROTSIUK - ESMO" userId="15137d9d-cd89-434d-872a-6c35cc6b2598" providerId="ADAL" clId="{2C458208-16C6-45EF-BF74-518F488FA149}" dt="2024-06-05T07:20:48.001" v="38" actId="207"/>
          <pc:sldLayoutMkLst>
            <pc:docMk/>
            <pc:sldMasterMk cId="0" sldId="2147493455"/>
            <pc:sldLayoutMk cId="1522699082" sldId="2147493640"/>
          </pc:sldLayoutMkLst>
          <pc:spChg chg="mod">
            <ac:chgData name="Alina PROTSIUK - ESMO" userId="15137d9d-cd89-434d-872a-6c35cc6b2598" providerId="ADAL" clId="{2C458208-16C6-45EF-BF74-518F488FA149}" dt="2024-06-05T07:20:29.606" v="37" actId="207"/>
            <ac:spMkLst>
              <pc:docMk/>
              <pc:sldMasterMk cId="0" sldId="2147493455"/>
              <pc:sldLayoutMk cId="1522699082" sldId="2147493640"/>
              <ac:spMk id="3" creationId="{00000000-0000-0000-0000-000000000000}"/>
            </ac:spMkLst>
          </pc:spChg>
          <pc:spChg chg="mod">
            <ac:chgData name="Alina PROTSIUK - ESMO" userId="15137d9d-cd89-434d-872a-6c35cc6b2598" providerId="ADAL" clId="{2C458208-16C6-45EF-BF74-518F488FA149}" dt="2024-06-05T07:20:48.001" v="38" actId="207"/>
            <ac:spMkLst>
              <pc:docMk/>
              <pc:sldMasterMk cId="0" sldId="2147493455"/>
              <pc:sldLayoutMk cId="1522699082" sldId="2147493640"/>
              <ac:spMk id="20" creationId="{00000000-0000-0000-0000-000000000000}"/>
            </ac:spMkLst>
          </pc:spChg>
          <pc:picChg chg="add mod ord">
            <ac:chgData name="Alina PROTSIUK - ESMO" userId="15137d9d-cd89-434d-872a-6c35cc6b2598" providerId="ADAL" clId="{2C458208-16C6-45EF-BF74-518F488FA149}" dt="2024-06-05T07:20:00.940" v="36" actId="1037"/>
            <ac:picMkLst>
              <pc:docMk/>
              <pc:sldMasterMk cId="0" sldId="2147493455"/>
              <pc:sldLayoutMk cId="1522699082" sldId="2147493640"/>
              <ac:picMk id="4" creationId="{2574DA84-12DE-9559-37AC-888993E5EEE2}"/>
            </ac:picMkLst>
          </pc:picChg>
          <pc:picChg chg="del">
            <ac:chgData name="Alina PROTSIUK - ESMO" userId="15137d9d-cd89-434d-872a-6c35cc6b2598" providerId="ADAL" clId="{2C458208-16C6-45EF-BF74-518F488FA149}" dt="2024-06-05T07:19:57.252" v="26" actId="478"/>
            <ac:picMkLst>
              <pc:docMk/>
              <pc:sldMasterMk cId="0" sldId="2147493455"/>
              <pc:sldLayoutMk cId="1522699082" sldId="2147493640"/>
              <ac:picMk id="6" creationId="{C572A776-7DA3-5E8F-8D8F-DE07532B2952}"/>
            </ac:picMkLst>
          </pc:picChg>
        </pc:sldLayoutChg>
        <pc:sldLayoutChg chg="addSp delSp modSp mod">
          <pc:chgData name="Alina PROTSIUK - ESMO" userId="15137d9d-cd89-434d-872a-6c35cc6b2598" providerId="ADAL" clId="{2C458208-16C6-45EF-BF74-518F488FA149}" dt="2024-06-05T07:21:28.885" v="53" actId="1037"/>
          <pc:sldLayoutMkLst>
            <pc:docMk/>
            <pc:sldMasterMk cId="0" sldId="2147493455"/>
            <pc:sldLayoutMk cId="115419589" sldId="2147493641"/>
          </pc:sldLayoutMkLst>
          <pc:spChg chg="mod">
            <ac:chgData name="Alina PROTSIUK - ESMO" userId="15137d9d-cd89-434d-872a-6c35cc6b2598" providerId="ADAL" clId="{2C458208-16C6-45EF-BF74-518F488FA149}" dt="2024-06-05T07:20:55.532" v="39" actId="207"/>
            <ac:spMkLst>
              <pc:docMk/>
              <pc:sldMasterMk cId="0" sldId="2147493455"/>
              <pc:sldLayoutMk cId="115419589" sldId="2147493641"/>
              <ac:spMk id="17" creationId="{AFC72EBA-B0C4-D443-A6BD-5873D63C0F3D}"/>
            </ac:spMkLst>
          </pc:spChg>
          <pc:spChg chg="mod">
            <ac:chgData name="Alina PROTSIUK - ESMO" userId="15137d9d-cd89-434d-872a-6c35cc6b2598" providerId="ADAL" clId="{2C458208-16C6-45EF-BF74-518F488FA149}" dt="2024-06-05T07:20:58.610" v="40" actId="207"/>
            <ac:spMkLst>
              <pc:docMk/>
              <pc:sldMasterMk cId="0" sldId="2147493455"/>
              <pc:sldLayoutMk cId="115419589" sldId="2147493641"/>
              <ac:spMk id="18" creationId="{F92C0E05-3816-894C-B4B3-7FBBFA805BC0}"/>
            </ac:spMkLst>
          </pc:spChg>
          <pc:picChg chg="del">
            <ac:chgData name="Alina PROTSIUK - ESMO" userId="15137d9d-cd89-434d-872a-6c35cc6b2598" providerId="ADAL" clId="{2C458208-16C6-45EF-BF74-518F488FA149}" dt="2024-06-05T07:21:26.892" v="49" actId="478"/>
            <ac:picMkLst>
              <pc:docMk/>
              <pc:sldMasterMk cId="0" sldId="2147493455"/>
              <pc:sldLayoutMk cId="115419589" sldId="2147493641"/>
              <ac:picMk id="2" creationId="{27A7B2BC-2A7E-4B12-BE7C-A8717FB0DB60}"/>
            </ac:picMkLst>
          </pc:picChg>
          <pc:picChg chg="add mod ord">
            <ac:chgData name="Alina PROTSIUK - ESMO" userId="15137d9d-cd89-434d-872a-6c35cc6b2598" providerId="ADAL" clId="{2C458208-16C6-45EF-BF74-518F488FA149}" dt="2024-06-05T07:21:28.885" v="53" actId="1037"/>
            <ac:picMkLst>
              <pc:docMk/>
              <pc:sldMasterMk cId="0" sldId="2147493455"/>
              <pc:sldLayoutMk cId="115419589" sldId="2147493641"/>
              <ac:picMk id="5" creationId="{AEC5EB19-D6DF-7803-1395-1B1BFDC6D5D4}"/>
            </ac:picMkLst>
          </pc:picChg>
        </pc:sldLayoutChg>
        <pc:sldLayoutChg chg="addSp delSp modSp mod">
          <pc:chgData name="Alina PROTSIUK - ESMO" userId="15137d9d-cd89-434d-872a-6c35cc6b2598" providerId="ADAL" clId="{2C458208-16C6-45EF-BF74-518F488FA149}" dt="2024-06-05T07:24:25.285" v="67"/>
          <pc:sldLayoutMkLst>
            <pc:docMk/>
            <pc:sldMasterMk cId="0" sldId="2147493455"/>
            <pc:sldLayoutMk cId="309067468" sldId="2147493642"/>
          </pc:sldLayoutMkLst>
          <pc:spChg chg="mod">
            <ac:chgData name="Alina PROTSIUK - ESMO" userId="15137d9d-cd89-434d-872a-6c35cc6b2598" providerId="ADAL" clId="{2C458208-16C6-45EF-BF74-518F488FA149}" dt="2024-06-05T07:24:17.924" v="65" actId="207"/>
            <ac:spMkLst>
              <pc:docMk/>
              <pc:sldMasterMk cId="0" sldId="2147493455"/>
              <pc:sldLayoutMk cId="309067468" sldId="2147493642"/>
              <ac:spMk id="6" creationId="{27F7AA40-7A81-D207-E333-3A001F04E1FC}"/>
            </ac:spMkLst>
          </pc:spChg>
          <pc:spChg chg="mod">
            <ac:chgData name="Alina PROTSIUK - ESMO" userId="15137d9d-cd89-434d-872a-6c35cc6b2598" providerId="ADAL" clId="{2C458208-16C6-45EF-BF74-518F488FA149}" dt="2024-06-05T07:24:14.283" v="64" actId="207"/>
            <ac:spMkLst>
              <pc:docMk/>
              <pc:sldMasterMk cId="0" sldId="2147493455"/>
              <pc:sldLayoutMk cId="309067468" sldId="2147493642"/>
              <ac:spMk id="8" creationId="{57FE9247-F0F6-E52B-8DF0-9A7B422C1700}"/>
            </ac:spMkLst>
          </pc:spChg>
          <pc:spChg chg="mod">
            <ac:chgData name="Alina PROTSIUK - ESMO" userId="15137d9d-cd89-434d-872a-6c35cc6b2598" providerId="ADAL" clId="{2C458208-16C6-45EF-BF74-518F488FA149}" dt="2024-06-05T07:24:06.405" v="62" actId="207"/>
            <ac:spMkLst>
              <pc:docMk/>
              <pc:sldMasterMk cId="0" sldId="2147493455"/>
              <pc:sldLayoutMk cId="309067468" sldId="2147493642"/>
              <ac:spMk id="10" creationId="{FE623330-BFFB-F448-AA2F-26160B58BDC3}"/>
            </ac:spMkLst>
          </pc:spChg>
          <pc:spChg chg="mod">
            <ac:chgData name="Alina PROTSIUK - ESMO" userId="15137d9d-cd89-434d-872a-6c35cc6b2598" providerId="ADAL" clId="{2C458208-16C6-45EF-BF74-518F488FA149}" dt="2024-06-05T07:24:10.403" v="63" actId="207"/>
            <ac:spMkLst>
              <pc:docMk/>
              <pc:sldMasterMk cId="0" sldId="2147493455"/>
              <pc:sldLayoutMk cId="309067468" sldId="2147493642"/>
              <ac:spMk id="11" creationId="{F292DDDC-1EEA-5646-B219-7866C459EC59}"/>
            </ac:spMkLst>
          </pc:spChg>
          <pc:picChg chg="del">
            <ac:chgData name="Alina PROTSIUK - ESMO" userId="15137d9d-cd89-434d-872a-6c35cc6b2598" providerId="ADAL" clId="{2C458208-16C6-45EF-BF74-518F488FA149}" dt="2024-06-05T07:24:25.021" v="66" actId="478"/>
            <ac:picMkLst>
              <pc:docMk/>
              <pc:sldMasterMk cId="0" sldId="2147493455"/>
              <pc:sldLayoutMk cId="309067468" sldId="2147493642"/>
              <ac:picMk id="2" creationId="{1B9F5A35-C3F7-4CBC-7A46-8165FBCC7481}"/>
            </ac:picMkLst>
          </pc:picChg>
          <pc:picChg chg="add mod">
            <ac:chgData name="Alina PROTSIUK - ESMO" userId="15137d9d-cd89-434d-872a-6c35cc6b2598" providerId="ADAL" clId="{2C458208-16C6-45EF-BF74-518F488FA149}" dt="2024-06-05T07:24:25.285" v="67"/>
            <ac:picMkLst>
              <pc:docMk/>
              <pc:sldMasterMk cId="0" sldId="2147493455"/>
              <pc:sldLayoutMk cId="309067468" sldId="2147493642"/>
              <ac:picMk id="3" creationId="{5B4C67D7-0C26-83D3-8DB7-D002379EBE66}"/>
            </ac:picMkLst>
          </pc:picChg>
        </pc:sldLayoutChg>
        <pc:sldLayoutChg chg="addSp delSp modSp mod">
          <pc:chgData name="Alina PROTSIUK - ESMO" userId="15137d9d-cd89-434d-872a-6c35cc6b2598" providerId="ADAL" clId="{2C458208-16C6-45EF-BF74-518F488FA149}" dt="2024-06-05T07:24:55.861" v="81" actId="207"/>
          <pc:sldLayoutMkLst>
            <pc:docMk/>
            <pc:sldMasterMk cId="0" sldId="2147493455"/>
            <pc:sldLayoutMk cId="1840261251" sldId="2147493643"/>
          </pc:sldLayoutMkLst>
          <pc:spChg chg="mod">
            <ac:chgData name="Alina PROTSIUK - ESMO" userId="15137d9d-cd89-434d-872a-6c35cc6b2598" providerId="ADAL" clId="{2C458208-16C6-45EF-BF74-518F488FA149}" dt="2024-06-05T07:24:55.861" v="81" actId="207"/>
            <ac:spMkLst>
              <pc:docMk/>
              <pc:sldMasterMk cId="0" sldId="2147493455"/>
              <pc:sldLayoutMk cId="1840261251" sldId="2147493643"/>
              <ac:spMk id="8" creationId="{BF70F8C5-E68A-9352-0257-3229D3B0460E}"/>
            </ac:spMkLst>
          </pc:spChg>
          <pc:spChg chg="mod">
            <ac:chgData name="Alina PROTSIUK - ESMO" userId="15137d9d-cd89-434d-872a-6c35cc6b2598" providerId="ADAL" clId="{2C458208-16C6-45EF-BF74-518F488FA149}" dt="2024-06-05T07:24:53.939" v="80" actId="207"/>
            <ac:spMkLst>
              <pc:docMk/>
              <pc:sldMasterMk cId="0" sldId="2147493455"/>
              <pc:sldLayoutMk cId="1840261251" sldId="2147493643"/>
              <ac:spMk id="10" creationId="{269B08A0-083C-B8BB-DECE-F33E055CCE4A}"/>
            </ac:spMkLst>
          </pc:spChg>
          <pc:spChg chg="mod">
            <ac:chgData name="Alina PROTSIUK - ESMO" userId="15137d9d-cd89-434d-872a-6c35cc6b2598" providerId="ADAL" clId="{2C458208-16C6-45EF-BF74-518F488FA149}" dt="2024-06-05T07:24:46.827" v="78" actId="207"/>
            <ac:spMkLst>
              <pc:docMk/>
              <pc:sldMasterMk cId="0" sldId="2147493455"/>
              <pc:sldLayoutMk cId="1840261251" sldId="2147493643"/>
              <ac:spMk id="12" creationId="{C682912B-9D64-B94C-9A5C-32A715E7D1A3}"/>
            </ac:spMkLst>
          </pc:spChg>
          <pc:spChg chg="mod">
            <ac:chgData name="Alina PROTSIUK - ESMO" userId="15137d9d-cd89-434d-872a-6c35cc6b2598" providerId="ADAL" clId="{2C458208-16C6-45EF-BF74-518F488FA149}" dt="2024-06-05T07:24:51.612" v="79" actId="207"/>
            <ac:spMkLst>
              <pc:docMk/>
              <pc:sldMasterMk cId="0" sldId="2147493455"/>
              <pc:sldLayoutMk cId="1840261251" sldId="2147493643"/>
              <ac:spMk id="13" creationId="{507AD564-F74B-5F48-A178-810FBAC66F63}"/>
            </ac:spMkLst>
          </pc:spChg>
          <pc:picChg chg="del">
            <ac:chgData name="Alina PROTSIUK - ESMO" userId="15137d9d-cd89-434d-872a-6c35cc6b2598" providerId="ADAL" clId="{2C458208-16C6-45EF-BF74-518F488FA149}" dt="2024-06-05T07:24:27.727" v="68" actId="478"/>
            <ac:picMkLst>
              <pc:docMk/>
              <pc:sldMasterMk cId="0" sldId="2147493455"/>
              <pc:sldLayoutMk cId="1840261251" sldId="2147493643"/>
              <ac:picMk id="2" creationId="{441AACC1-0725-F522-3ABC-DD1CECA131E9}"/>
            </ac:picMkLst>
          </pc:picChg>
          <pc:picChg chg="add mod">
            <ac:chgData name="Alina PROTSIUK - ESMO" userId="15137d9d-cd89-434d-872a-6c35cc6b2598" providerId="ADAL" clId="{2C458208-16C6-45EF-BF74-518F488FA149}" dt="2024-06-05T07:24:27.919" v="69"/>
            <ac:picMkLst>
              <pc:docMk/>
              <pc:sldMasterMk cId="0" sldId="2147493455"/>
              <pc:sldLayoutMk cId="1840261251" sldId="2147493643"/>
              <ac:picMk id="3" creationId="{66C92A70-5698-84AB-A2DB-CA4309EE227C}"/>
            </ac:picMkLst>
          </pc:picChg>
        </pc:sldLayoutChg>
        <pc:sldLayoutChg chg="addSp delSp modSp mod">
          <pc:chgData name="Alina PROTSIUK - ESMO" userId="15137d9d-cd89-434d-872a-6c35cc6b2598" providerId="ADAL" clId="{2C458208-16C6-45EF-BF74-518F488FA149}" dt="2024-06-05T07:25:06.452" v="85" actId="207"/>
          <pc:sldLayoutMkLst>
            <pc:docMk/>
            <pc:sldMasterMk cId="0" sldId="2147493455"/>
            <pc:sldLayoutMk cId="2192703510" sldId="2147493644"/>
          </pc:sldLayoutMkLst>
          <pc:spChg chg="mod">
            <ac:chgData name="Alina PROTSIUK - ESMO" userId="15137d9d-cd89-434d-872a-6c35cc6b2598" providerId="ADAL" clId="{2C458208-16C6-45EF-BF74-518F488FA149}" dt="2024-06-05T07:25:06.452" v="85" actId="207"/>
            <ac:spMkLst>
              <pc:docMk/>
              <pc:sldMasterMk cId="0" sldId="2147493455"/>
              <pc:sldLayoutMk cId="2192703510" sldId="2147493644"/>
              <ac:spMk id="7" creationId="{055BE348-D0FE-F68D-BBAD-7952FF6F3AF8}"/>
            </ac:spMkLst>
          </pc:spChg>
          <pc:spChg chg="mod">
            <ac:chgData name="Alina PROTSIUK - ESMO" userId="15137d9d-cd89-434d-872a-6c35cc6b2598" providerId="ADAL" clId="{2C458208-16C6-45EF-BF74-518F488FA149}" dt="2024-06-05T07:24:59.236" v="82" actId="207"/>
            <ac:spMkLst>
              <pc:docMk/>
              <pc:sldMasterMk cId="0" sldId="2147493455"/>
              <pc:sldLayoutMk cId="2192703510" sldId="2147493644"/>
              <ac:spMk id="9" creationId="{9565B337-2BB0-464E-93A5-A2DD46984BA7}"/>
            </ac:spMkLst>
          </pc:spChg>
          <pc:spChg chg="mod">
            <ac:chgData name="Alina PROTSIUK - ESMO" userId="15137d9d-cd89-434d-872a-6c35cc6b2598" providerId="ADAL" clId="{2C458208-16C6-45EF-BF74-518F488FA149}" dt="2024-06-05T07:25:04.490" v="84" actId="207"/>
            <ac:spMkLst>
              <pc:docMk/>
              <pc:sldMasterMk cId="0" sldId="2147493455"/>
              <pc:sldLayoutMk cId="2192703510" sldId="2147493644"/>
              <ac:spMk id="10" creationId="{8B149236-0DC6-DA50-08AE-D551CDB2A615}"/>
            </ac:spMkLst>
          </pc:spChg>
          <pc:spChg chg="mod">
            <ac:chgData name="Alina PROTSIUK - ESMO" userId="15137d9d-cd89-434d-872a-6c35cc6b2598" providerId="ADAL" clId="{2C458208-16C6-45EF-BF74-518F488FA149}" dt="2024-06-05T07:25:01.596" v="83" actId="207"/>
            <ac:spMkLst>
              <pc:docMk/>
              <pc:sldMasterMk cId="0" sldId="2147493455"/>
              <pc:sldLayoutMk cId="2192703510" sldId="2147493644"/>
              <ac:spMk id="12" creationId="{1181E350-664D-B74F-BC18-EC5488FF6F70}"/>
            </ac:spMkLst>
          </pc:spChg>
          <pc:picChg chg="del">
            <ac:chgData name="Alina PROTSIUK - ESMO" userId="15137d9d-cd89-434d-872a-6c35cc6b2598" providerId="ADAL" clId="{2C458208-16C6-45EF-BF74-518F488FA149}" dt="2024-06-05T07:24:30.109" v="70" actId="478"/>
            <ac:picMkLst>
              <pc:docMk/>
              <pc:sldMasterMk cId="0" sldId="2147493455"/>
              <pc:sldLayoutMk cId="2192703510" sldId="2147493644"/>
              <ac:picMk id="2" creationId="{95349A8B-ABE3-2CB4-5923-245EA3CA88C0}"/>
            </ac:picMkLst>
          </pc:picChg>
          <pc:picChg chg="add mod">
            <ac:chgData name="Alina PROTSIUK - ESMO" userId="15137d9d-cd89-434d-872a-6c35cc6b2598" providerId="ADAL" clId="{2C458208-16C6-45EF-BF74-518F488FA149}" dt="2024-06-05T07:24:30.303" v="71"/>
            <ac:picMkLst>
              <pc:docMk/>
              <pc:sldMasterMk cId="0" sldId="2147493455"/>
              <pc:sldLayoutMk cId="2192703510" sldId="2147493644"/>
              <ac:picMk id="3" creationId="{7B1A0659-669D-9248-1702-8AD84C6C3497}"/>
            </ac:picMkLst>
          </pc:picChg>
        </pc:sldLayoutChg>
        <pc:sldLayoutChg chg="addSp delSp modSp mod">
          <pc:chgData name="Alina PROTSIUK - ESMO" userId="15137d9d-cd89-434d-872a-6c35cc6b2598" providerId="ADAL" clId="{2C458208-16C6-45EF-BF74-518F488FA149}" dt="2024-06-05T07:25:21.788" v="90" actId="207"/>
          <pc:sldLayoutMkLst>
            <pc:docMk/>
            <pc:sldMasterMk cId="0" sldId="2147493455"/>
            <pc:sldLayoutMk cId="3278467359" sldId="2147493645"/>
          </pc:sldLayoutMkLst>
          <pc:spChg chg="mod">
            <ac:chgData name="Alina PROTSIUK - ESMO" userId="15137d9d-cd89-434d-872a-6c35cc6b2598" providerId="ADAL" clId="{2C458208-16C6-45EF-BF74-518F488FA149}" dt="2024-06-05T07:25:14.062" v="88" actId="207"/>
            <ac:spMkLst>
              <pc:docMk/>
              <pc:sldMasterMk cId="0" sldId="2147493455"/>
              <pc:sldLayoutMk cId="3278467359" sldId="2147493645"/>
              <ac:spMk id="4" creationId="{00000000-0000-0000-0000-000000000000}"/>
            </ac:spMkLst>
          </pc:spChg>
          <pc:spChg chg="mod">
            <ac:chgData name="Alina PROTSIUK - ESMO" userId="15137d9d-cd89-434d-872a-6c35cc6b2598" providerId="ADAL" clId="{2C458208-16C6-45EF-BF74-518F488FA149}" dt="2024-06-05T07:25:21.788" v="90" actId="207"/>
            <ac:spMkLst>
              <pc:docMk/>
              <pc:sldMasterMk cId="0" sldId="2147493455"/>
              <pc:sldLayoutMk cId="3278467359" sldId="2147493645"/>
              <ac:spMk id="6" creationId="{A3E5BA2A-6D5F-C0C1-259F-58853D5D2834}"/>
            </ac:spMkLst>
          </pc:spChg>
          <pc:spChg chg="mod">
            <ac:chgData name="Alina PROTSIUK - ESMO" userId="15137d9d-cd89-434d-872a-6c35cc6b2598" providerId="ADAL" clId="{2C458208-16C6-45EF-BF74-518F488FA149}" dt="2024-06-05T07:25:19.854" v="89" actId="207"/>
            <ac:spMkLst>
              <pc:docMk/>
              <pc:sldMasterMk cId="0" sldId="2147493455"/>
              <pc:sldLayoutMk cId="3278467359" sldId="2147493645"/>
              <ac:spMk id="8" creationId="{FD24CB7B-599B-2C3B-1A69-AFB0164AD004}"/>
            </ac:spMkLst>
          </pc:spChg>
          <pc:spChg chg="mod">
            <ac:chgData name="Alina PROTSIUK - ESMO" userId="15137d9d-cd89-434d-872a-6c35cc6b2598" providerId="ADAL" clId="{2C458208-16C6-45EF-BF74-518F488FA149}" dt="2024-06-05T07:25:09.699" v="86" actId="207"/>
            <ac:spMkLst>
              <pc:docMk/>
              <pc:sldMasterMk cId="0" sldId="2147493455"/>
              <pc:sldLayoutMk cId="3278467359" sldId="2147493645"/>
              <ac:spMk id="9" creationId="{8C288732-EB0A-AF40-8B00-28C2C3A92668}"/>
            </ac:spMkLst>
          </pc:spChg>
          <pc:spChg chg="mod">
            <ac:chgData name="Alina PROTSIUK - ESMO" userId="15137d9d-cd89-434d-872a-6c35cc6b2598" providerId="ADAL" clId="{2C458208-16C6-45EF-BF74-518F488FA149}" dt="2024-06-05T07:25:11.485" v="87" actId="207"/>
            <ac:spMkLst>
              <pc:docMk/>
              <pc:sldMasterMk cId="0" sldId="2147493455"/>
              <pc:sldLayoutMk cId="3278467359" sldId="2147493645"/>
              <ac:spMk id="11" creationId="{8FEDD8DF-DD02-1242-9795-AE505DBDACEA}"/>
            </ac:spMkLst>
          </pc:spChg>
          <pc:picChg chg="del">
            <ac:chgData name="Alina PROTSIUK - ESMO" userId="15137d9d-cd89-434d-872a-6c35cc6b2598" providerId="ADAL" clId="{2C458208-16C6-45EF-BF74-518F488FA149}" dt="2024-06-05T07:24:32.389" v="72" actId="478"/>
            <ac:picMkLst>
              <pc:docMk/>
              <pc:sldMasterMk cId="0" sldId="2147493455"/>
              <pc:sldLayoutMk cId="3278467359" sldId="2147493645"/>
              <ac:picMk id="2" creationId="{A0AC44D1-BF4B-2041-5103-640D89EF8437}"/>
            </ac:picMkLst>
          </pc:picChg>
          <pc:picChg chg="add mod">
            <ac:chgData name="Alina PROTSIUK - ESMO" userId="15137d9d-cd89-434d-872a-6c35cc6b2598" providerId="ADAL" clId="{2C458208-16C6-45EF-BF74-518F488FA149}" dt="2024-06-05T07:24:32.582" v="73"/>
            <ac:picMkLst>
              <pc:docMk/>
              <pc:sldMasterMk cId="0" sldId="2147493455"/>
              <pc:sldLayoutMk cId="3278467359" sldId="2147493645"/>
              <ac:picMk id="3" creationId="{05EF2871-61EC-841B-AF8D-D5EFD3BBC1C9}"/>
            </ac:picMkLst>
          </pc:picChg>
        </pc:sldLayoutChg>
        <pc:sldLayoutChg chg="addSp delSp modSp mod">
          <pc:chgData name="Alina PROTSIUK - ESMO" userId="15137d9d-cd89-434d-872a-6c35cc6b2598" providerId="ADAL" clId="{2C458208-16C6-45EF-BF74-518F488FA149}" dt="2024-06-05T07:25:28.912" v="92" actId="207"/>
          <pc:sldLayoutMkLst>
            <pc:docMk/>
            <pc:sldMasterMk cId="0" sldId="2147493455"/>
            <pc:sldLayoutMk cId="2599831872" sldId="2147493646"/>
          </pc:sldLayoutMkLst>
          <pc:spChg chg="mod">
            <ac:chgData name="Alina PROTSIUK - ESMO" userId="15137d9d-cd89-434d-872a-6c35cc6b2598" providerId="ADAL" clId="{2C458208-16C6-45EF-BF74-518F488FA149}" dt="2024-06-05T07:25:28.912" v="92" actId="207"/>
            <ac:spMkLst>
              <pc:docMk/>
              <pc:sldMasterMk cId="0" sldId="2147493455"/>
              <pc:sldLayoutMk cId="2599831872" sldId="2147493646"/>
              <ac:spMk id="6" creationId="{15FC2D28-59C5-FC59-BAA5-DCF983AAFA38}"/>
            </ac:spMkLst>
          </pc:spChg>
          <pc:spChg chg="mod">
            <ac:chgData name="Alina PROTSIUK - ESMO" userId="15137d9d-cd89-434d-872a-6c35cc6b2598" providerId="ADAL" clId="{2C458208-16C6-45EF-BF74-518F488FA149}" dt="2024-06-05T07:25:26.601" v="91" actId="207"/>
            <ac:spMkLst>
              <pc:docMk/>
              <pc:sldMasterMk cId="0" sldId="2147493455"/>
              <pc:sldLayoutMk cId="2599831872" sldId="2147493646"/>
              <ac:spMk id="7" creationId="{C5C79E24-B503-ABCD-C85F-8FAE1E7AEE73}"/>
            </ac:spMkLst>
          </pc:spChg>
          <pc:picChg chg="add mod">
            <ac:chgData name="Alina PROTSIUK - ESMO" userId="15137d9d-cd89-434d-872a-6c35cc6b2598" providerId="ADAL" clId="{2C458208-16C6-45EF-BF74-518F488FA149}" dt="2024-06-05T07:24:35.357" v="75"/>
            <ac:picMkLst>
              <pc:docMk/>
              <pc:sldMasterMk cId="0" sldId="2147493455"/>
              <pc:sldLayoutMk cId="2599831872" sldId="2147493646"/>
              <ac:picMk id="2" creationId="{430D5AAE-1173-7E6B-06AF-DE7EF34F37F4}"/>
            </ac:picMkLst>
          </pc:picChg>
          <pc:picChg chg="del">
            <ac:chgData name="Alina PROTSIUK - ESMO" userId="15137d9d-cd89-434d-872a-6c35cc6b2598" providerId="ADAL" clId="{2C458208-16C6-45EF-BF74-518F488FA149}" dt="2024-06-05T07:24:35.139" v="74" actId="478"/>
            <ac:picMkLst>
              <pc:docMk/>
              <pc:sldMasterMk cId="0" sldId="2147493455"/>
              <pc:sldLayoutMk cId="2599831872" sldId="2147493646"/>
              <ac:picMk id="4" creationId="{19916EB7-DF9B-11CF-88C9-58205C1EAC04}"/>
            </ac:picMkLst>
          </pc:picChg>
        </pc:sldLayoutChg>
        <pc:sldLayoutChg chg="addSp delSp modSp mod">
          <pc:chgData name="Alina PROTSIUK - ESMO" userId="15137d9d-cd89-434d-872a-6c35cc6b2598" providerId="ADAL" clId="{2C458208-16C6-45EF-BF74-518F488FA149}" dt="2024-06-05T07:26:44.507" v="98" actId="207"/>
          <pc:sldLayoutMkLst>
            <pc:docMk/>
            <pc:sldMasterMk cId="0" sldId="2147493455"/>
            <pc:sldLayoutMk cId="2229668312" sldId="2147493648"/>
          </pc:sldLayoutMkLst>
          <pc:spChg chg="mod">
            <ac:chgData name="Alina PROTSIUK - ESMO" userId="15137d9d-cd89-434d-872a-6c35cc6b2598" providerId="ADAL" clId="{2C458208-16C6-45EF-BF74-518F488FA149}" dt="2024-06-05T07:26:44.507" v="98" actId="207"/>
            <ac:spMkLst>
              <pc:docMk/>
              <pc:sldMasterMk cId="0" sldId="2147493455"/>
              <pc:sldLayoutMk cId="2229668312" sldId="2147493648"/>
              <ac:spMk id="12" creationId="{9C41762A-FB87-4D8B-8DB4-D9EEF6C059C3}"/>
            </ac:spMkLst>
          </pc:spChg>
          <pc:spChg chg="mod">
            <ac:chgData name="Alina PROTSIUK - ESMO" userId="15137d9d-cd89-434d-872a-6c35cc6b2598" providerId="ADAL" clId="{2C458208-16C6-45EF-BF74-518F488FA149}" dt="2024-06-05T07:25:34.362" v="93" actId="207"/>
            <ac:spMkLst>
              <pc:docMk/>
              <pc:sldMasterMk cId="0" sldId="2147493455"/>
              <pc:sldLayoutMk cId="2229668312" sldId="2147493648"/>
              <ac:spMk id="21" creationId="{A380C87E-3021-6640-B9B2-029B67F78CED}"/>
            </ac:spMkLst>
          </pc:spChg>
          <pc:picChg chg="add mod">
            <ac:chgData name="Alina PROTSIUK - ESMO" userId="15137d9d-cd89-434d-872a-6c35cc6b2598" providerId="ADAL" clId="{2C458208-16C6-45EF-BF74-518F488FA149}" dt="2024-06-05T07:24:42.062" v="77"/>
            <ac:picMkLst>
              <pc:docMk/>
              <pc:sldMasterMk cId="0" sldId="2147493455"/>
              <pc:sldLayoutMk cId="2229668312" sldId="2147493648"/>
              <ac:picMk id="2" creationId="{D69C6B33-5032-0EDD-F996-6A78A4ECF634}"/>
            </ac:picMkLst>
          </pc:picChg>
          <pc:picChg chg="del">
            <ac:chgData name="Alina PROTSIUK - ESMO" userId="15137d9d-cd89-434d-872a-6c35cc6b2598" providerId="ADAL" clId="{2C458208-16C6-45EF-BF74-518F488FA149}" dt="2024-06-05T07:24:41.825" v="76" actId="478"/>
            <ac:picMkLst>
              <pc:docMk/>
              <pc:sldMasterMk cId="0" sldId="2147493455"/>
              <pc:sldLayoutMk cId="2229668312" sldId="2147493648"/>
              <ac:picMk id="4" creationId="{156DA4D4-2E79-954E-4EBB-8BC77353674F}"/>
            </ac:picMkLst>
          </pc:picChg>
        </pc:sldLayoutChg>
        <pc:sldLayoutChg chg="addSp delSp modSp mod">
          <pc:chgData name="Alina PROTSIUK - ESMO" userId="15137d9d-cd89-434d-872a-6c35cc6b2598" providerId="ADAL" clId="{2C458208-16C6-45EF-BF74-518F488FA149}" dt="2024-06-05T07:22:05.412" v="61" actId="207"/>
          <pc:sldLayoutMkLst>
            <pc:docMk/>
            <pc:sldMasterMk cId="0" sldId="2147493455"/>
            <pc:sldLayoutMk cId="3079577876" sldId="2147493649"/>
          </pc:sldLayoutMkLst>
          <pc:spChg chg="add del">
            <ac:chgData name="Alina PROTSIUK - ESMO" userId="15137d9d-cd89-434d-872a-6c35cc6b2598" providerId="ADAL" clId="{2C458208-16C6-45EF-BF74-518F488FA149}" dt="2024-06-05T07:21:45.694" v="58" actId="478"/>
            <ac:spMkLst>
              <pc:docMk/>
              <pc:sldMasterMk cId="0" sldId="2147493455"/>
              <pc:sldLayoutMk cId="3079577876" sldId="2147493649"/>
              <ac:spMk id="5" creationId="{90AD484C-05B0-9AA0-5909-0D8EC9FB9C8D}"/>
            </ac:spMkLst>
          </pc:spChg>
          <pc:spChg chg="mod">
            <ac:chgData name="Alina PROTSIUK - ESMO" userId="15137d9d-cd89-434d-872a-6c35cc6b2598" providerId="ADAL" clId="{2C458208-16C6-45EF-BF74-518F488FA149}" dt="2024-06-05T07:22:05.412" v="61" actId="207"/>
            <ac:spMkLst>
              <pc:docMk/>
              <pc:sldMasterMk cId="0" sldId="2147493455"/>
              <pc:sldLayoutMk cId="3079577876" sldId="2147493649"/>
              <ac:spMk id="7" creationId="{810421AB-953B-1FA1-B82F-5DEBE153DF13}"/>
            </ac:spMkLst>
          </pc:spChg>
          <pc:spChg chg="mod">
            <ac:chgData name="Alina PROTSIUK - ESMO" userId="15137d9d-cd89-434d-872a-6c35cc6b2598" providerId="ADAL" clId="{2C458208-16C6-45EF-BF74-518F488FA149}" dt="2024-06-05T07:21:35.431" v="54" actId="207"/>
            <ac:spMkLst>
              <pc:docMk/>
              <pc:sldMasterMk cId="0" sldId="2147493455"/>
              <pc:sldLayoutMk cId="3079577876" sldId="2147493649"/>
              <ac:spMk id="10" creationId="{FE623330-BFFB-F448-AA2F-26160B58BDC3}"/>
            </ac:spMkLst>
          </pc:spChg>
          <pc:spChg chg="mod">
            <ac:chgData name="Alina PROTSIUK - ESMO" userId="15137d9d-cd89-434d-872a-6c35cc6b2598" providerId="ADAL" clId="{2C458208-16C6-45EF-BF74-518F488FA149}" dt="2024-06-05T07:21:37.285" v="55" actId="207"/>
            <ac:spMkLst>
              <pc:docMk/>
              <pc:sldMasterMk cId="0" sldId="2147493455"/>
              <pc:sldLayoutMk cId="3079577876" sldId="2147493649"/>
              <ac:spMk id="11" creationId="{F292DDDC-1EEA-5646-B219-7866C459EC59}"/>
            </ac:spMkLst>
          </pc:spChg>
          <pc:spChg chg="mod">
            <ac:chgData name="Alina PROTSIUK - ESMO" userId="15137d9d-cd89-434d-872a-6c35cc6b2598" providerId="ADAL" clId="{2C458208-16C6-45EF-BF74-518F488FA149}" dt="2024-06-05T07:22:01.328" v="60" actId="207"/>
            <ac:spMkLst>
              <pc:docMk/>
              <pc:sldMasterMk cId="0" sldId="2147493455"/>
              <pc:sldLayoutMk cId="3079577876" sldId="2147493649"/>
              <ac:spMk id="12" creationId="{4CB48307-56F3-6E40-1AD0-15C847409A23}"/>
            </ac:spMkLst>
          </pc:spChg>
          <pc:picChg chg="del">
            <ac:chgData name="Alina PROTSIUK - ESMO" userId="15137d9d-cd89-434d-872a-6c35cc6b2598" providerId="ADAL" clId="{2C458208-16C6-45EF-BF74-518F488FA149}" dt="2024-06-05T07:21:41.859" v="56" actId="478"/>
            <ac:picMkLst>
              <pc:docMk/>
              <pc:sldMasterMk cId="0" sldId="2147493455"/>
              <pc:sldLayoutMk cId="3079577876" sldId="2147493649"/>
              <ac:picMk id="2" creationId="{8515EF47-8705-74CC-BA0A-C89250E9E43B}"/>
            </ac:picMkLst>
          </pc:picChg>
          <pc:picChg chg="add mod">
            <ac:chgData name="Alina PROTSIUK - ESMO" userId="15137d9d-cd89-434d-872a-6c35cc6b2598" providerId="ADAL" clId="{2C458208-16C6-45EF-BF74-518F488FA149}" dt="2024-06-05T07:21:51.630" v="59"/>
            <ac:picMkLst>
              <pc:docMk/>
              <pc:sldMasterMk cId="0" sldId="2147493455"/>
              <pc:sldLayoutMk cId="3079577876" sldId="2147493649"/>
              <ac:picMk id="6" creationId="{7B38F13F-1658-853C-65FD-4B9328D5F683}"/>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1/23/2025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574DA84-12DE-9559-37AC-888993E5EE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206" y="497387"/>
            <a:ext cx="5722427" cy="554400"/>
          </a:xfrm>
          <a:prstGeom prst="rect">
            <a:avLst/>
          </a:prstGeom>
        </p:spPr>
      </p:pic>
      <p:pic>
        <p:nvPicPr>
          <p:cNvPr id="7" name="Image 6">
            <a:extLst>
              <a:ext uri="{FF2B5EF4-FFF2-40B4-BE49-F238E27FC236}">
                <a16:creationId xmlns:a16="http://schemas.microsoft.com/office/drawing/2014/main" id="{2364033B-D50C-FDEF-517A-EE102C38EAD0}"/>
              </a:ext>
            </a:extLst>
          </p:cNvPr>
          <p:cNvPicPr>
            <a:picLocks noChangeAspect="1"/>
          </p:cNvPicPr>
          <p:nvPr userDrawn="1"/>
        </p:nvPicPr>
        <p:blipFill rotWithShape="1">
          <a:blip r:embed="rId4"/>
          <a:srcRect l="9531" t="5390" r="50000" b="19495"/>
          <a:stretch/>
        </p:blipFill>
        <p:spPr>
          <a:xfrm>
            <a:off x="6375401" y="0"/>
            <a:ext cx="2771111" cy="5143500"/>
          </a:xfrm>
          <a:prstGeom prst="rect">
            <a:avLst/>
          </a:prstGeom>
        </p:spPr>
      </p:pic>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5F3B6C"/>
                </a:solidFill>
                <a:latin typeface="+mn-lt"/>
                <a:cs typeface="Arial Narrow"/>
              </a:defRPr>
            </a:lvl1pPr>
          </a:lstStyle>
          <a:p>
            <a:endParaRPr lang="en-US" dirty="0"/>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5F3B6C"/>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p:ph type="body" sz="quarter" idx="10"/>
          </p:nvPr>
        </p:nvSpPr>
        <p:spPr>
          <a:xfrm>
            <a:off x="366352" y="3428474"/>
            <a:ext cx="4967180" cy="230400"/>
          </a:xfrm>
          <a:prstGeom prst="rect">
            <a:avLst/>
          </a:prstGeom>
        </p:spPr>
        <p:txBody>
          <a:bodyPr tIns="46800" bIns="234000" anchor="t">
            <a:noAutofit/>
          </a:bodyPr>
          <a:lstStyle>
            <a:lvl1pPr marL="0" indent="0">
              <a:buFontTx/>
              <a:buNone/>
              <a:defRPr sz="1200" b="1">
                <a:solidFill>
                  <a:srgbClr val="7A216E"/>
                </a:solidFill>
                <a:latin typeface="+mn-lt"/>
              </a:defRPr>
            </a:lvl1pPr>
          </a:lstStyle>
          <a:p>
            <a:pPr lvl="0"/>
            <a:endParaRPr lang="en-US" dirty="0"/>
          </a:p>
        </p:txBody>
      </p:sp>
      <p:sp>
        <p:nvSpPr>
          <p:cNvPr id="20" name="Text Placeholder 18"/>
          <p:cNvSpPr>
            <a:spLocks noGrp="1"/>
          </p:cNvSpPr>
          <p:nvPr>
            <p:ph type="body" sz="quarter" idx="11"/>
          </p:nvPr>
        </p:nvSpPr>
        <p:spPr>
          <a:xfrm>
            <a:off x="366352" y="3664800"/>
            <a:ext cx="4967181" cy="230400"/>
          </a:xfrm>
          <a:prstGeom prst="rect">
            <a:avLst/>
          </a:prstGeom>
        </p:spPr>
        <p:txBody>
          <a:bodyPr tIns="46800" bIns="234000" anchor="t">
            <a:noAutofit/>
          </a:bodyPr>
          <a:lstStyle>
            <a:lvl1pPr marL="0" indent="0">
              <a:buFontTx/>
              <a:buNone/>
              <a:defRPr sz="1200" b="0">
                <a:solidFill>
                  <a:srgbClr val="7A216E"/>
                </a:solidFill>
                <a:latin typeface="+mn-lt"/>
                <a:cs typeface="Agency FB" panose="020F0502020204030204" pitchFamily="34" charset="0"/>
              </a:defRPr>
            </a:lvl1pPr>
          </a:lstStyle>
          <a:p>
            <a:pPr lvl="0"/>
            <a:endParaRPr lang="en-US" dirty="0"/>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5"/>
          <a:stretch>
            <a:fillRect/>
          </a:stretch>
        </p:blipFill>
        <p:spPr>
          <a:xfrm>
            <a:off x="468591" y="4629485"/>
            <a:ext cx="1008000" cy="262015"/>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EC5EB19-D6DF-7803-1395-1B1BFDC6D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463" y="4731755"/>
            <a:ext cx="3162722" cy="158488"/>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5F3B6C"/>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5F3B6C"/>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6" name="Image 5">
            <a:extLst>
              <a:ext uri="{FF2B5EF4-FFF2-40B4-BE49-F238E27FC236}">
                <a16:creationId xmlns:a16="http://schemas.microsoft.com/office/drawing/2014/main" id="{65F8672A-E5DF-79D7-630C-ECA4AD6EDF35}"/>
              </a:ext>
            </a:extLst>
          </p:cNvPr>
          <p:cNvPicPr>
            <a:picLocks noChangeAspect="1"/>
          </p:cNvPicPr>
          <p:nvPr userDrawn="1"/>
        </p:nvPicPr>
        <p:blipFill rotWithShape="1">
          <a:blip r:embed="rId4"/>
          <a:srcRect l="4020" t="3037" r="11142" b="56963"/>
          <a:stretch/>
        </p:blipFill>
        <p:spPr>
          <a:xfrm>
            <a:off x="4908549" y="3109721"/>
            <a:ext cx="4313601" cy="2033779"/>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5F3B6C"/>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5F3B6C"/>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4">
            <a:extLst>
              <a:ext uri="{FF2B5EF4-FFF2-40B4-BE49-F238E27FC236}">
                <a16:creationId xmlns:a16="http://schemas.microsoft.com/office/drawing/2014/main" id="{810421AB-953B-1FA1-B82F-5DEBE153DF13}"/>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5F3B6C"/>
                </a:solidFill>
                <a:effectLst/>
                <a:latin typeface="Arial Narrow" panose="020B0606020202030204" pitchFamily="34" charset="0"/>
              </a:rPr>
              <a:t>Content of this presentation is copyright</a:t>
            </a:r>
            <a:r>
              <a:rPr lang="en-CH" sz="900" b="0" i="0" dirty="0">
                <a:solidFill>
                  <a:srgbClr val="5F3B6C"/>
                </a:solidFill>
                <a:effectLst/>
                <a:latin typeface="Arial Narrow" panose="020B0606020202030204" pitchFamily="34" charset="0"/>
              </a:rPr>
              <a:t> </a:t>
            </a:r>
            <a:r>
              <a:rPr lang="en-US" sz="900" b="0" i="0" dirty="0">
                <a:solidFill>
                  <a:srgbClr val="5F3B6C"/>
                </a:solidFill>
                <a:effectLst/>
                <a:latin typeface="Arial Narrow" panose="020B0606020202030204" pitchFamily="34" charset="0"/>
              </a:rPr>
              <a:t>and responsibility of the author. Permission is required for re-use</a:t>
            </a:r>
            <a:r>
              <a:rPr lang="en-CH" sz="900" b="0" i="0" dirty="0">
                <a:solidFill>
                  <a:srgbClr val="5F3B6C"/>
                </a:solidFill>
                <a:effectLst/>
                <a:latin typeface="Arial Narrow" panose="020B0606020202030204" pitchFamily="34" charset="0"/>
              </a:rPr>
              <a:t>.</a:t>
            </a:r>
            <a:endParaRPr lang="en-US" sz="900" b="0" i="0" dirty="0">
              <a:solidFill>
                <a:srgbClr val="5F3B6C"/>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4CB48307-56F3-6E40-1AD0-15C847409A2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5F3B6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Image 2">
            <a:extLst>
              <a:ext uri="{FF2B5EF4-FFF2-40B4-BE49-F238E27FC236}">
                <a16:creationId xmlns:a16="http://schemas.microsoft.com/office/drawing/2014/main" id="{D577711A-80C2-EA92-80C2-E8AD08D71473}"/>
              </a:ext>
            </a:extLst>
          </p:cNvPr>
          <p:cNvPicPr>
            <a:picLocks noChangeAspect="1"/>
          </p:cNvPicPr>
          <p:nvPr userDrawn="1"/>
        </p:nvPicPr>
        <p:blipFill rotWithShape="1">
          <a:blip r:embed="rId2"/>
          <a:srcRect l="11786" t="49496" r="15254" b="18087"/>
          <a:stretch/>
        </p:blipFill>
        <p:spPr>
          <a:xfrm>
            <a:off x="6696075" y="-16919"/>
            <a:ext cx="2447925" cy="1087605"/>
          </a:xfrm>
          <a:prstGeom prst="rect">
            <a:avLst/>
          </a:prstGeom>
        </p:spPr>
      </p:pic>
      <p:pic>
        <p:nvPicPr>
          <p:cNvPr id="6" name="Graphic 5">
            <a:extLst>
              <a:ext uri="{FF2B5EF4-FFF2-40B4-BE49-F238E27FC236}">
                <a16:creationId xmlns:a16="http://schemas.microsoft.com/office/drawing/2014/main" id="{7B38F13F-1658-853C-65FD-4B9328D5F68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8463" y="4731755"/>
            <a:ext cx="3162722" cy="158488"/>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5F3B6C"/>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5F3B6C"/>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27F7AA40-7A81-D207-E333-3A001F04E1FC}"/>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5F3B6C"/>
                </a:solidFill>
                <a:effectLst/>
                <a:latin typeface="Arial Narrow" panose="020B0606020202030204" pitchFamily="34" charset="0"/>
              </a:rPr>
              <a:t>Content of this presentation is copyright</a:t>
            </a:r>
            <a:r>
              <a:rPr lang="en-CH" sz="900" b="0" i="0" dirty="0">
                <a:solidFill>
                  <a:srgbClr val="5F3B6C"/>
                </a:solidFill>
                <a:effectLst/>
                <a:latin typeface="Arial Narrow" panose="020B0606020202030204" pitchFamily="34" charset="0"/>
              </a:rPr>
              <a:t> </a:t>
            </a:r>
            <a:r>
              <a:rPr lang="en-US" sz="900" b="0" i="0" dirty="0">
                <a:solidFill>
                  <a:srgbClr val="5F3B6C"/>
                </a:solidFill>
                <a:effectLst/>
                <a:latin typeface="Arial Narrow" panose="020B0606020202030204" pitchFamily="34" charset="0"/>
              </a:rPr>
              <a:t>and responsibility of the author. Permission is required for re-use</a:t>
            </a:r>
            <a:r>
              <a:rPr lang="en-CH" sz="900" b="0" i="0" dirty="0">
                <a:solidFill>
                  <a:srgbClr val="5F3B6C"/>
                </a:solidFill>
                <a:effectLst/>
                <a:latin typeface="Arial Narrow" panose="020B0606020202030204" pitchFamily="34" charset="0"/>
              </a:rPr>
              <a:t>.</a:t>
            </a:r>
            <a:endParaRPr lang="en-US" sz="900" b="0" i="0" dirty="0">
              <a:solidFill>
                <a:srgbClr val="5F3B6C"/>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57FE9247-F0F6-E52B-8DF0-9A7B422C1700}"/>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5F3B6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Graphic 2">
            <a:extLst>
              <a:ext uri="{FF2B5EF4-FFF2-40B4-BE49-F238E27FC236}">
                <a16:creationId xmlns:a16="http://schemas.microsoft.com/office/drawing/2014/main" id="{5B4C67D7-0C26-83D3-8DB7-D002379EBE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463" y="4731755"/>
            <a:ext cx="3162722" cy="158488"/>
          </a:xfrm>
          <a:prstGeom prst="rect">
            <a:avLst/>
          </a:prstGeom>
        </p:spPr>
      </p:pic>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5F3B6C"/>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5F3B6C"/>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4">
            <a:extLst>
              <a:ext uri="{FF2B5EF4-FFF2-40B4-BE49-F238E27FC236}">
                <a16:creationId xmlns:a16="http://schemas.microsoft.com/office/drawing/2014/main" id="{BF70F8C5-E68A-9352-0257-3229D3B0460E}"/>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5F3B6C"/>
                </a:solidFill>
                <a:effectLst/>
                <a:latin typeface="Arial Narrow" panose="020B0606020202030204" pitchFamily="34" charset="0"/>
              </a:rPr>
              <a:t>Content of this presentation is copyright</a:t>
            </a:r>
            <a:r>
              <a:rPr lang="en-CH" sz="900" b="0" i="0" dirty="0">
                <a:solidFill>
                  <a:srgbClr val="5F3B6C"/>
                </a:solidFill>
                <a:effectLst/>
                <a:latin typeface="Arial Narrow" panose="020B0606020202030204" pitchFamily="34" charset="0"/>
              </a:rPr>
              <a:t> </a:t>
            </a:r>
            <a:r>
              <a:rPr lang="en-US" sz="900" b="0" i="0" dirty="0">
                <a:solidFill>
                  <a:srgbClr val="5F3B6C"/>
                </a:solidFill>
                <a:effectLst/>
                <a:latin typeface="Arial Narrow" panose="020B0606020202030204" pitchFamily="34" charset="0"/>
              </a:rPr>
              <a:t>and responsibility of the author. Permission is required for re-use</a:t>
            </a:r>
            <a:r>
              <a:rPr lang="en-CH" sz="900" b="0" i="0" dirty="0">
                <a:solidFill>
                  <a:srgbClr val="5F3B6C"/>
                </a:solidFill>
                <a:effectLst/>
                <a:latin typeface="Arial Narrow" panose="020B0606020202030204" pitchFamily="34" charset="0"/>
              </a:rPr>
              <a:t>.</a:t>
            </a:r>
            <a:endParaRPr lang="en-US" sz="900" b="0" i="0" dirty="0">
              <a:solidFill>
                <a:srgbClr val="5F3B6C"/>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269B08A0-083C-B8BB-DECE-F33E055CCE4A}"/>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5F3B6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Graphic 2">
            <a:extLst>
              <a:ext uri="{FF2B5EF4-FFF2-40B4-BE49-F238E27FC236}">
                <a16:creationId xmlns:a16="http://schemas.microsoft.com/office/drawing/2014/main" id="{66C92A70-5698-84AB-A2DB-CA4309EE22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463" y="4731755"/>
            <a:ext cx="3162722" cy="158488"/>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5F3B6C"/>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5F3B6C"/>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7" name="TextBox 4">
            <a:extLst>
              <a:ext uri="{FF2B5EF4-FFF2-40B4-BE49-F238E27FC236}">
                <a16:creationId xmlns:a16="http://schemas.microsoft.com/office/drawing/2014/main" id="{055BE348-D0FE-F68D-BBAD-7952FF6F3AF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5F3B6C"/>
                </a:solidFill>
                <a:effectLst/>
                <a:latin typeface="Arial Narrow" panose="020B0606020202030204" pitchFamily="34" charset="0"/>
              </a:rPr>
              <a:t>Content of this presentation is copyright</a:t>
            </a:r>
            <a:r>
              <a:rPr lang="en-CH" sz="900" b="0" i="0" dirty="0">
                <a:solidFill>
                  <a:srgbClr val="5F3B6C"/>
                </a:solidFill>
                <a:effectLst/>
                <a:latin typeface="Arial Narrow" panose="020B0606020202030204" pitchFamily="34" charset="0"/>
              </a:rPr>
              <a:t> </a:t>
            </a:r>
            <a:r>
              <a:rPr lang="en-US" sz="900" b="0" i="0" dirty="0">
                <a:solidFill>
                  <a:srgbClr val="5F3B6C"/>
                </a:solidFill>
                <a:effectLst/>
                <a:latin typeface="Arial Narrow" panose="020B0606020202030204" pitchFamily="34" charset="0"/>
              </a:rPr>
              <a:t>and responsibility of the author. Permission is required for re-use</a:t>
            </a:r>
            <a:r>
              <a:rPr lang="en-CH" sz="900" b="0" i="0" dirty="0">
                <a:solidFill>
                  <a:srgbClr val="5F3B6C"/>
                </a:solidFill>
                <a:effectLst/>
                <a:latin typeface="Arial Narrow" panose="020B0606020202030204" pitchFamily="34" charset="0"/>
              </a:rPr>
              <a:t>.</a:t>
            </a:r>
            <a:endParaRPr lang="en-US" sz="900" b="0" i="0" dirty="0">
              <a:solidFill>
                <a:srgbClr val="5F3B6C"/>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8B149236-0DC6-DA50-08AE-D551CDB2A615}"/>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5F3B6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Graphic 2">
            <a:extLst>
              <a:ext uri="{FF2B5EF4-FFF2-40B4-BE49-F238E27FC236}">
                <a16:creationId xmlns:a16="http://schemas.microsoft.com/office/drawing/2014/main" id="{7B1A0659-669D-9248-1702-8AD84C6C34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463" y="4731755"/>
            <a:ext cx="3162722" cy="158488"/>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B079A5"/>
              </a:buClr>
              <a:defRPr>
                <a:solidFill>
                  <a:schemeClr val="tx1">
                    <a:lumMod val="75000"/>
                    <a:lumOff val="25000"/>
                  </a:schemeClr>
                </a:solidFill>
              </a:defRPr>
            </a:lvl1pPr>
            <a:lvl2pPr>
              <a:buClr>
                <a:srgbClr val="B079A5"/>
              </a:buClr>
              <a:defRPr>
                <a:solidFill>
                  <a:schemeClr val="tx1">
                    <a:lumMod val="75000"/>
                    <a:lumOff val="25000"/>
                  </a:schemeClr>
                </a:solidFill>
              </a:defRPr>
            </a:lvl2pPr>
            <a:lvl3pPr>
              <a:buClr>
                <a:srgbClr val="B079A5"/>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5F3B6C"/>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5F3B6C"/>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A3E5BA2A-6D5F-C0C1-259F-58853D5D2834}"/>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5F3B6C"/>
                </a:solidFill>
                <a:effectLst/>
                <a:latin typeface="Arial Narrow" panose="020B0606020202030204" pitchFamily="34" charset="0"/>
              </a:rPr>
              <a:t>Content of this presentation is copyright</a:t>
            </a:r>
            <a:r>
              <a:rPr lang="en-CH" sz="900" b="0" i="0" dirty="0">
                <a:solidFill>
                  <a:srgbClr val="5F3B6C"/>
                </a:solidFill>
                <a:effectLst/>
                <a:latin typeface="Arial Narrow" panose="020B0606020202030204" pitchFamily="34" charset="0"/>
              </a:rPr>
              <a:t> </a:t>
            </a:r>
            <a:r>
              <a:rPr lang="en-US" sz="900" b="0" i="0" dirty="0">
                <a:solidFill>
                  <a:srgbClr val="5F3B6C"/>
                </a:solidFill>
                <a:effectLst/>
                <a:latin typeface="Arial Narrow" panose="020B0606020202030204" pitchFamily="34" charset="0"/>
              </a:rPr>
              <a:t>and responsibility of the author. Permission is required for re-use</a:t>
            </a:r>
            <a:r>
              <a:rPr lang="en-CH" sz="900" b="0" i="0" dirty="0">
                <a:solidFill>
                  <a:srgbClr val="5F3B6C"/>
                </a:solidFill>
                <a:effectLst/>
                <a:latin typeface="Arial Narrow" panose="020B0606020202030204" pitchFamily="34" charset="0"/>
              </a:rPr>
              <a:t>.</a:t>
            </a:r>
            <a:endParaRPr lang="en-US" sz="900" b="0" i="0" dirty="0">
              <a:solidFill>
                <a:srgbClr val="5F3B6C"/>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FD24CB7B-599B-2C3B-1A69-AFB0164AD004}"/>
              </a:ext>
            </a:extLst>
          </p:cNvPr>
          <p:cNvSpPr txBox="1">
            <a:spLocks noGrp="1"/>
          </p:cNvSpPr>
          <p:nvPr>
            <p:ph type="body" idx="14"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5F3B6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Graphic 2">
            <a:extLst>
              <a:ext uri="{FF2B5EF4-FFF2-40B4-BE49-F238E27FC236}">
                <a16:creationId xmlns:a16="http://schemas.microsoft.com/office/drawing/2014/main" id="{05EF2871-61EC-841B-AF8D-D5EFD3BBC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463" y="4731755"/>
            <a:ext cx="3162722" cy="158488"/>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15FC2D28-59C5-FC59-BAA5-DCF983AAFA3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5F3B6C"/>
                </a:solidFill>
                <a:effectLst/>
                <a:latin typeface="Arial Narrow" panose="020B0606020202030204" pitchFamily="34" charset="0"/>
              </a:rPr>
              <a:t>Content of this presentation is copyright</a:t>
            </a:r>
            <a:r>
              <a:rPr lang="en-CH" sz="900" b="0" i="0" dirty="0">
                <a:solidFill>
                  <a:srgbClr val="5F3B6C"/>
                </a:solidFill>
                <a:effectLst/>
                <a:latin typeface="Arial Narrow" panose="020B0606020202030204" pitchFamily="34" charset="0"/>
              </a:rPr>
              <a:t> </a:t>
            </a:r>
            <a:r>
              <a:rPr lang="en-US" sz="900" b="0" i="0" dirty="0">
                <a:solidFill>
                  <a:srgbClr val="5F3B6C"/>
                </a:solidFill>
                <a:effectLst/>
                <a:latin typeface="Arial Narrow" panose="020B0606020202030204" pitchFamily="34" charset="0"/>
              </a:rPr>
              <a:t>and responsibility of the author. Permission is required for re-use</a:t>
            </a:r>
            <a:r>
              <a:rPr lang="en-CH" sz="900" b="0" i="0" dirty="0">
                <a:solidFill>
                  <a:srgbClr val="5F3B6C"/>
                </a:solidFill>
                <a:effectLst/>
                <a:latin typeface="Arial Narrow" panose="020B0606020202030204" pitchFamily="34" charset="0"/>
              </a:rPr>
              <a:t>.</a:t>
            </a:r>
            <a:endParaRPr lang="en-US" sz="900" b="0" i="0" dirty="0">
              <a:solidFill>
                <a:srgbClr val="5F3B6C"/>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C5C79E24-B503-ABCD-C85F-8FAE1E7AEE7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5F3B6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5" name="Image 2">
            <a:extLst>
              <a:ext uri="{FF2B5EF4-FFF2-40B4-BE49-F238E27FC236}">
                <a16:creationId xmlns:a16="http://schemas.microsoft.com/office/drawing/2014/main" id="{AA588FBB-85B8-2477-3DFC-38286E511D91}"/>
              </a:ext>
            </a:extLst>
          </p:cNvPr>
          <p:cNvPicPr>
            <a:picLocks noChangeAspect="1"/>
          </p:cNvPicPr>
          <p:nvPr userDrawn="1"/>
        </p:nvPicPr>
        <p:blipFill rotWithShape="1">
          <a:blip r:embed="rId2"/>
          <a:srcRect l="12006" t="43899" r="13939" b="18838"/>
          <a:stretch/>
        </p:blipFill>
        <p:spPr>
          <a:xfrm>
            <a:off x="5324475" y="-16920"/>
            <a:ext cx="3819525" cy="1921919"/>
          </a:xfrm>
          <a:prstGeom prst="rect">
            <a:avLst/>
          </a:prstGeom>
        </p:spPr>
      </p:pic>
      <p:pic>
        <p:nvPicPr>
          <p:cNvPr id="2" name="Graphic 1">
            <a:extLst>
              <a:ext uri="{FF2B5EF4-FFF2-40B4-BE49-F238E27FC236}">
                <a16:creationId xmlns:a16="http://schemas.microsoft.com/office/drawing/2014/main" id="{430D5AAE-1173-7E6B-06AF-DE7EF34F37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8463" y="4731755"/>
            <a:ext cx="3162722" cy="158488"/>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3796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7A216E"/>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7A216E"/>
                </a:solidFill>
                <a:latin typeface="+mj-lt"/>
                <a:ea typeface="MS PGothic" pitchFamily="34" charset="-128"/>
                <a:cs typeface="+mn-cs"/>
              </a:rPr>
              <a:t>Via Ginevra 4, CH-6900 Lugano</a:t>
            </a:r>
            <a:br>
              <a:rPr lang="en-US" altLang="en-US" sz="1200" kern="1200" baseline="0" dirty="0">
                <a:solidFill>
                  <a:srgbClr val="7A216E"/>
                </a:solidFill>
                <a:latin typeface="+mj-lt"/>
                <a:ea typeface="MS PGothic" pitchFamily="34" charset="-128"/>
                <a:cs typeface="+mn-cs"/>
              </a:rPr>
            </a:br>
            <a:r>
              <a:rPr lang="en-US" altLang="en-US" sz="1200" kern="1200" baseline="0" dirty="0">
                <a:solidFill>
                  <a:srgbClr val="7A216E"/>
                </a:solidFill>
                <a:latin typeface="+mj-lt"/>
                <a:ea typeface="MS PGothic" pitchFamily="34" charset="-128"/>
                <a:cs typeface="+mn-cs"/>
              </a:rPr>
              <a:t>T. +41 (0)91 973 19 00</a:t>
            </a:r>
            <a:br>
              <a:rPr lang="en-US" altLang="en-US" sz="1200" kern="1200" baseline="0" dirty="0">
                <a:solidFill>
                  <a:srgbClr val="7A216E"/>
                </a:solidFill>
                <a:latin typeface="+mj-lt"/>
                <a:ea typeface="MS PGothic" pitchFamily="34" charset="-128"/>
                <a:cs typeface="+mn-cs"/>
              </a:rPr>
            </a:br>
            <a:r>
              <a:rPr lang="en-US" altLang="en-US" sz="1200" kern="1200" baseline="0" dirty="0" err="1">
                <a:solidFill>
                  <a:srgbClr val="7A216E"/>
                </a:solidFill>
                <a:latin typeface="+mj-lt"/>
                <a:ea typeface="MS PGothic" pitchFamily="34" charset="-128"/>
                <a:cs typeface="+mn-cs"/>
              </a:rPr>
              <a:t>esmo@esmo.org</a:t>
            </a:r>
            <a:br>
              <a:rPr lang="en-US" altLang="en-US" sz="1200" kern="1200" baseline="0" dirty="0">
                <a:solidFill>
                  <a:srgbClr val="7A216E"/>
                </a:solidFill>
                <a:latin typeface="+mj-lt"/>
                <a:ea typeface="MS PGothic" pitchFamily="34" charset="-128"/>
                <a:cs typeface="+mn-cs"/>
              </a:rPr>
            </a:br>
            <a:endParaRPr lang="en-US" altLang="en-US" sz="1200" kern="1200" baseline="0" dirty="0">
              <a:solidFill>
                <a:srgbClr val="7A216E"/>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7A216E"/>
                </a:solidFill>
                <a:latin typeface="+mj-lt"/>
                <a:ea typeface="MS PGothic" pitchFamily="34" charset="-128"/>
                <a:cs typeface="+mn-cs"/>
              </a:rPr>
              <a:t>esmo.org</a:t>
            </a:r>
            <a:endParaRPr lang="en-US" altLang="en-US" sz="1200" b="1" kern="1200" baseline="0" dirty="0">
              <a:solidFill>
                <a:srgbClr val="7A216E"/>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79050" y="2081317"/>
            <a:ext cx="4212001" cy="1200330"/>
          </a:xfrm>
          <a:prstGeom prst="rect">
            <a:avLst/>
          </a:prstGeom>
        </p:spPr>
        <p:txBody>
          <a:bodyPr tIns="46800" bIns="234000" anchor="t">
            <a:noAutofit/>
          </a:bodyPr>
          <a:lstStyle>
            <a:lvl1pPr marL="0" indent="0">
              <a:buFontTx/>
              <a:buNone/>
              <a:defRPr sz="1200" b="1">
                <a:solidFill>
                  <a:srgbClr val="5F3B6C"/>
                </a:solidFill>
                <a:latin typeface="+mn-lt"/>
              </a:defRPr>
            </a:lvl1pPr>
          </a:lstStyle>
          <a:p>
            <a:pPr lvl="0"/>
            <a:r>
              <a:rPr lang="en-US" dirty="0"/>
              <a:t>Click to edit Master text styles</a:t>
            </a:r>
          </a:p>
        </p:txBody>
      </p:sp>
      <p:pic>
        <p:nvPicPr>
          <p:cNvPr id="5" name="Image 6">
            <a:extLst>
              <a:ext uri="{FF2B5EF4-FFF2-40B4-BE49-F238E27FC236}">
                <a16:creationId xmlns:a16="http://schemas.microsoft.com/office/drawing/2014/main" id="{9181877C-3DB6-B977-0CF5-832B99051E68}"/>
              </a:ext>
            </a:extLst>
          </p:cNvPr>
          <p:cNvPicPr>
            <a:picLocks noChangeAspect="1"/>
          </p:cNvPicPr>
          <p:nvPr userDrawn="1"/>
        </p:nvPicPr>
        <p:blipFill rotWithShape="1">
          <a:blip r:embed="rId2"/>
          <a:srcRect l="9531" t="5390" r="50000" b="19495"/>
          <a:stretch/>
        </p:blipFill>
        <p:spPr>
          <a:xfrm>
            <a:off x="6375401" y="0"/>
            <a:ext cx="2771111" cy="5143500"/>
          </a:xfrm>
          <a:prstGeom prst="rect">
            <a:avLst/>
          </a:prstGeom>
        </p:spPr>
      </p:pic>
      <p:pic>
        <p:nvPicPr>
          <p:cNvPr id="2" name="Graphic 1">
            <a:extLst>
              <a:ext uri="{FF2B5EF4-FFF2-40B4-BE49-F238E27FC236}">
                <a16:creationId xmlns:a16="http://schemas.microsoft.com/office/drawing/2014/main" id="{D69C6B33-5032-0EDD-F996-6A78A4ECF6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7206" y="497387"/>
            <a:ext cx="5722427" cy="554400"/>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t>Click to </a:t>
            </a:r>
            <a:r>
              <a:rPr lang="fr-FR" dirty="0" err="1"/>
              <a:t>add</a:t>
            </a:r>
            <a:r>
              <a:rPr lang="fr-FR" dirty="0"/>
              <a:t> </a:t>
            </a:r>
            <a:r>
              <a:rPr lang="fr-FR" dirty="0" err="1"/>
              <a:t>text</a:t>
            </a:r>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t>Click to </a:t>
            </a:r>
            <a:r>
              <a:rPr lang="fr-FR" dirty="0" err="1"/>
              <a:t>add</a:t>
            </a:r>
            <a:r>
              <a:rPr lang="fr-FR" dirty="0"/>
              <a:t> </a:t>
            </a:r>
            <a:r>
              <a:rPr lang="fr-FR" dirty="0" err="1"/>
              <a:t>text</a:t>
            </a:r>
            <a:endParaRPr lang="fr-FR" dirty="0"/>
          </a:p>
        </p:txBody>
      </p:sp>
      <p:sp>
        <p:nvSpPr>
          <p:cNvPr id="7" name="Title 6">
            <a:extLst>
              <a:ext uri="{FF2B5EF4-FFF2-40B4-BE49-F238E27FC236}">
                <a16:creationId xmlns:a16="http://schemas.microsoft.com/office/drawing/2014/main" id="{0AD05E9E-413E-43D4-80EB-664A48168242}"/>
              </a:ext>
            </a:extLst>
          </p:cNvPr>
          <p:cNvSpPr>
            <a:spLocks noGrp="1"/>
          </p:cNvSpPr>
          <p:nvPr>
            <p:ph type="ctrTitle"/>
          </p:nvPr>
        </p:nvSpPr>
        <p:spPr/>
        <p:txBody>
          <a:bodyPr/>
          <a:lstStyle/>
          <a:p>
            <a:endParaRPr lang="en-CH"/>
          </a:p>
        </p:txBody>
      </p:sp>
      <p:sp>
        <p:nvSpPr>
          <p:cNvPr id="9" name="Subtitle 8">
            <a:extLst>
              <a:ext uri="{FF2B5EF4-FFF2-40B4-BE49-F238E27FC236}">
                <a16:creationId xmlns:a16="http://schemas.microsoft.com/office/drawing/2014/main" id="{2D0F8673-2A99-E6BA-C643-9FA19E776761}"/>
              </a:ext>
            </a:extLst>
          </p:cNvPr>
          <p:cNvSpPr>
            <a:spLocks noGrp="1"/>
          </p:cNvSpPr>
          <p:nvPr>
            <p:ph type="subTitle" idx="1"/>
          </p:nvPr>
        </p:nvSpPr>
        <p:spPr/>
        <p:txBody>
          <a:bodyPr/>
          <a:lstStyle/>
          <a:p>
            <a:endParaRPr lang="en-CH"/>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33713-42EC-4E4C-A030-E6D9892DA6E4}"/>
              </a:ext>
            </a:extLst>
          </p:cNvPr>
          <p:cNvSpPr>
            <a:spLocks noGrp="1"/>
          </p:cNvSpPr>
          <p:nvPr>
            <p:ph type="body" idx="13"/>
          </p:nvPr>
        </p:nvSpPr>
        <p:spPr/>
        <p:txBody>
          <a:bodyPr/>
          <a:lstStyle/>
          <a:p>
            <a:endParaRPr lang="en-US" dirty="0">
              <a:solidFill>
                <a:srgbClr val="7A216E"/>
              </a:solidFill>
            </a:endParaRPr>
          </a:p>
        </p:txBody>
      </p:sp>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dirty="0"/>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75023" y="969640"/>
            <a:ext cx="8510202" cy="2700000"/>
          </a:xfrm>
        </p:spPr>
        <p:txBody>
          <a:bodyPr/>
          <a:lstStyle/>
          <a:p>
            <a:pPr algn="just"/>
            <a:r>
              <a:rPr lang="en-US" sz="1800"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a:t>
            </a:r>
            <a:r>
              <a:rPr lang="en-US" b="1" dirty="0"/>
              <a:t>relevant </a:t>
            </a:r>
            <a:r>
              <a:rPr lang="en-US" b="1" dirty="0" err="1"/>
              <a:t>organisations</a:t>
            </a:r>
            <a:r>
              <a:rPr lang="en-US" b="1" dirty="0"/>
              <a:t> </a:t>
            </a:r>
            <a:r>
              <a:rPr lang="en-US" dirty="0"/>
              <a:t>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
        <p:nvSpPr>
          <p:cNvPr id="5" name="Text Placeholder 4">
            <a:extLst>
              <a:ext uri="{FF2B5EF4-FFF2-40B4-BE49-F238E27FC236}">
                <a16:creationId xmlns:a16="http://schemas.microsoft.com/office/drawing/2014/main" id="{C7DDEEBA-FC7B-4845-A480-FD7926A03BA2}"/>
              </a:ext>
            </a:extLst>
          </p:cNvPr>
          <p:cNvSpPr>
            <a:spLocks noGrp="1"/>
          </p:cNvSpPr>
          <p:nvPr>
            <p:ph type="body" idx="13"/>
          </p:nvPr>
        </p:nvSpPr>
        <p:spPr/>
        <p:txBody>
          <a:bodyPr/>
          <a:lstStyle/>
          <a:p>
            <a:endParaRPr lang="en-US" dirty="0">
              <a:solidFill>
                <a:srgbClr val="7A216E"/>
              </a:solidFill>
            </a:endParaRPr>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83715" y="318382"/>
            <a:ext cx="8526057" cy="2700000"/>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5" name="Text Placeholder 4">
            <a:extLst>
              <a:ext uri="{FF2B5EF4-FFF2-40B4-BE49-F238E27FC236}">
                <a16:creationId xmlns:a16="http://schemas.microsoft.com/office/drawing/2014/main" id="{DAA1299C-A5E6-46A9-A7AA-1F70E3D27295}"/>
              </a:ext>
            </a:extLst>
          </p:cNvPr>
          <p:cNvSpPr>
            <a:spLocks noGrp="1"/>
          </p:cNvSpPr>
          <p:nvPr>
            <p:ph type="body" idx="13"/>
          </p:nvPr>
        </p:nvSpPr>
        <p:spPr/>
        <p:txBody>
          <a:bodyPr/>
          <a:lstStyle/>
          <a:p>
            <a:endParaRPr lang="en-US">
              <a:solidFill>
                <a:srgbClr val="7A216E"/>
              </a:solidFill>
            </a:endParaRPr>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68443" y="1064525"/>
            <a:ext cx="8516782" cy="3249804"/>
          </a:xfrm>
        </p:spPr>
        <p:txBody>
          <a:bodyPr/>
          <a:lstStyle/>
          <a:p>
            <a:pPr algn="just"/>
            <a:r>
              <a:rPr lang="en-US" b="1" dirty="0"/>
              <a:t>First name Last name</a:t>
            </a:r>
          </a:p>
          <a:p>
            <a:pPr algn="just"/>
            <a:endParaRPr lang="en-GB" dirty="0"/>
          </a:p>
          <a:p>
            <a:pPr algn="just"/>
            <a:r>
              <a:rPr lang="en-US" dirty="0"/>
              <a:t>Please state your disclosures here</a:t>
            </a:r>
          </a:p>
        </p:txBody>
      </p:sp>
      <p:sp>
        <p:nvSpPr>
          <p:cNvPr id="5" name="Text Placeholder 4">
            <a:extLst>
              <a:ext uri="{FF2B5EF4-FFF2-40B4-BE49-F238E27FC236}">
                <a16:creationId xmlns:a16="http://schemas.microsoft.com/office/drawing/2014/main" id="{C9163343-88C9-44C5-B466-481512D080C4}"/>
              </a:ext>
            </a:extLst>
          </p:cNvPr>
          <p:cNvSpPr>
            <a:spLocks noGrp="1"/>
          </p:cNvSpPr>
          <p:nvPr>
            <p:ph type="body" idx="13"/>
          </p:nvPr>
        </p:nvSpPr>
        <p:spPr/>
        <p:txBody>
          <a:bodyPr/>
          <a:lstStyle/>
          <a:p>
            <a:endParaRPr lang="en-US"/>
          </a:p>
        </p:txBody>
      </p:sp>
      <p:sp>
        <p:nvSpPr>
          <p:cNvPr id="9" name="Titre 2">
            <a:extLst>
              <a:ext uri="{FF2B5EF4-FFF2-40B4-BE49-F238E27FC236}">
                <a16:creationId xmlns:a16="http://schemas.microsoft.com/office/drawing/2014/main" id="{1227D090-07A6-4FCA-816D-2164E6DA2DBA}"/>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519D081-2036-43E6-91F1-EF6EFD2ABFC3}"/>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002631A9-957C-47E9-B60D-EF174D5582EA}"/>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6192DF3A-E627-4149-B4D6-0A2AF9F90CAB}"/>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EEBAA192-36AE-4A8A-9AE7-C9B66581E990}"/>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14F806-7431-614F-9A02-5312C0C80423}"/>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CBE9B60B-8A29-D040-8808-CC574A05A0EF}"/>
              </a:ext>
            </a:extLst>
          </p:cNvPr>
          <p:cNvSpPr>
            <a:spLocks noGrp="1"/>
          </p:cNvSpPr>
          <p:nvPr>
            <p:ph type="body" sz="quarter" idx="12"/>
          </p:nvPr>
        </p:nvSpPr>
        <p:spPr/>
        <p:txBody>
          <a:bodyPr/>
          <a:lstStyle/>
          <a:p>
            <a:endParaRPr lang="fr-FR"/>
          </a:p>
        </p:txBody>
      </p:sp>
      <p:sp>
        <p:nvSpPr>
          <p:cNvPr id="4" name="Titre 3">
            <a:extLst>
              <a:ext uri="{FF2B5EF4-FFF2-40B4-BE49-F238E27FC236}">
                <a16:creationId xmlns:a16="http://schemas.microsoft.com/office/drawing/2014/main" id="{C651A880-A463-CE40-A4D6-A7949CC72FCC}"/>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81A1F862-683B-6A4F-9908-8AAB377D023B}"/>
              </a:ext>
            </a:extLst>
          </p:cNvPr>
          <p:cNvSpPr>
            <a:spLocks noGrp="1"/>
          </p:cNvSpPr>
          <p:nvPr>
            <p:ph type="subTitle" idx="1"/>
          </p:nvPr>
        </p:nvSpPr>
        <p:spPr/>
        <p:txBody>
          <a:bodyPr/>
          <a:lstStyle/>
          <a:p>
            <a:endParaRPr lang="fr-FR"/>
          </a:p>
        </p:txBody>
      </p:sp>
      <p:sp>
        <p:nvSpPr>
          <p:cNvPr id="6" name="Text Placeholder 4">
            <a:extLst>
              <a:ext uri="{FF2B5EF4-FFF2-40B4-BE49-F238E27FC236}">
                <a16:creationId xmlns:a16="http://schemas.microsoft.com/office/drawing/2014/main" id="{289097FF-D16F-4BD1-BDBF-C54136AC1C41}"/>
              </a:ext>
            </a:extLst>
          </p:cNvPr>
          <p:cNvSpPr>
            <a:spLocks noGrp="1"/>
          </p:cNvSpPr>
          <p:nvPr>
            <p:ph type="body" idx="13"/>
          </p:nvPr>
        </p:nvSpPr>
        <p:spPr>
          <a:xfrm>
            <a:off x="4173308" y="4582630"/>
            <a:ext cx="2799039" cy="176972"/>
          </a:xfrm>
        </p:spPr>
        <p:txBody>
          <a:bodyPr/>
          <a:lstStyle/>
          <a:p>
            <a:endParaRPr lang="en-US" dirty="0">
              <a:solidFill>
                <a:srgbClr val="7A216E"/>
              </a:solidFill>
            </a:endParaRPr>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D1FEB3-E0FE-3642-8AF8-94FDCD9E4BC7}"/>
              </a:ext>
            </a:extLst>
          </p:cNvPr>
          <p:cNvSpPr>
            <a:spLocks noGrp="1"/>
          </p:cNvSpPr>
          <p:nvPr>
            <p:ph sz="quarter" idx="11"/>
          </p:nvPr>
        </p:nvSpPr>
        <p:spPr/>
        <p:txBody>
          <a:bodyPr/>
          <a:lstStyle/>
          <a:p>
            <a:endParaRPr lang="fr-FR"/>
          </a:p>
        </p:txBody>
      </p:sp>
      <p:sp>
        <p:nvSpPr>
          <p:cNvPr id="3" name="Titre 2">
            <a:extLst>
              <a:ext uri="{FF2B5EF4-FFF2-40B4-BE49-F238E27FC236}">
                <a16:creationId xmlns:a16="http://schemas.microsoft.com/office/drawing/2014/main" id="{D39B8D44-A6A5-D548-BA0D-A16AABE71CA4}"/>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129EDFA-ED0E-8F48-A230-08ACB41FD4D6}"/>
              </a:ext>
            </a:extLst>
          </p:cNvPr>
          <p:cNvSpPr>
            <a:spLocks noGrp="1"/>
          </p:cNvSpPr>
          <p:nvPr>
            <p:ph type="subTitle" idx="1"/>
          </p:nvPr>
        </p:nvSpPr>
        <p:spPr/>
        <p:txBody>
          <a:bodyPr/>
          <a:lstStyle/>
          <a:p>
            <a:endParaRPr lang="fr-FR" dirty="0"/>
          </a:p>
        </p:txBody>
      </p:sp>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p:txBody>
          <a:bodyPr/>
          <a:lstStyle/>
          <a:p>
            <a:endParaRPr lang="fr-FR" dirty="0"/>
          </a:p>
        </p:txBody>
      </p:sp>
      <p:sp>
        <p:nvSpPr>
          <p:cNvPr id="6" name="Text Placeholder 4">
            <a:extLst>
              <a:ext uri="{FF2B5EF4-FFF2-40B4-BE49-F238E27FC236}">
                <a16:creationId xmlns:a16="http://schemas.microsoft.com/office/drawing/2014/main" id="{0C3EF31C-10D7-4CD9-B13B-9BF18FC100F7}"/>
              </a:ext>
            </a:extLst>
          </p:cNvPr>
          <p:cNvSpPr>
            <a:spLocks noGrp="1"/>
          </p:cNvSpPr>
          <p:nvPr>
            <p:ph type="body" idx="13"/>
          </p:nvPr>
        </p:nvSpPr>
        <p:spPr>
          <a:xfrm>
            <a:off x="4173308" y="4582630"/>
            <a:ext cx="2799039" cy="176972"/>
          </a:xfrm>
        </p:spPr>
        <p:txBody>
          <a:bodyPr/>
          <a:lstStyle/>
          <a:p>
            <a:endParaRPr lang="en-US" dirty="0">
              <a:solidFill>
                <a:srgbClr val="7A216E"/>
              </a:solidFill>
            </a:endParaRPr>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A0D7EF-7471-4D1E-ACE4-E29DBE860ED1}"/>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E63C1C1F-F886-4F2B-810C-F48E3D9B9A98}"/>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41E38242-E4E9-4E7B-9C63-2920005A9EF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CB04C66B-DB46-4D94-8500-457B6CFC2AD1}"/>
              </a:ext>
            </a:extLst>
          </p:cNvPr>
          <p:cNvSpPr>
            <a:spLocks noGrp="1"/>
          </p:cNvSpPr>
          <p:nvPr>
            <p:ph type="body" idx="14"/>
          </p:nvPr>
        </p:nvSpPr>
        <p:spPr/>
        <p:txBody>
          <a:bodyPr/>
          <a:lstStyle/>
          <a:p>
            <a:endParaRPr lang="en-US">
              <a:solidFill>
                <a:srgbClr val="7A216E"/>
              </a:solidFill>
            </a:endParaRPr>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8" ma:contentTypeDescription="Create a new document." ma:contentTypeScope="" ma:versionID="9a45a7933d0b3aedda6d54a566d82211">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5565ffb5654a96d614ccf20ececfa76b"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3681f2-d0d3-422e-8a34-8d2e743080c3}"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483e31-e864-4e71-94e2-cc286e69fb61">
      <Terms xmlns="http://schemas.microsoft.com/office/infopath/2007/PartnerControls"/>
    </lcf76f155ced4ddcb4097134ff3c332f>
    <TaxCatchAll xmlns="235ff43d-26a7-42ea-a8c4-18be9aacb69b" xsi:nil="true"/>
  </documentManagement>
</p:properties>
</file>

<file path=customXml/itemProps1.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2.xml><?xml version="1.0" encoding="utf-8"?>
<ds:datastoreItem xmlns:ds="http://schemas.openxmlformats.org/officeDocument/2006/customXml" ds:itemID="{5A9CCCE5-ED5F-41F2-92B3-0CD19B9493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DA2DDA-4E94-49B3-BE48-28E9F156685D}">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235ff43d-26a7-42ea-a8c4-18be9aacb69b"/>
    <ds:schemaRef ds:uri="http://schemas.microsoft.com/office/infopath/2007/PartnerControls"/>
    <ds:schemaRef ds:uri="http://schemas.openxmlformats.org/package/2006/metadata/core-properties"/>
    <ds:schemaRef ds:uri="f2483e31-e864-4e71-94e2-cc286e69fb61"/>
    <ds:schemaRef ds:uri="http://purl.org/dc/term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490</Words>
  <Application>Microsoft Office PowerPoint</Application>
  <PresentationFormat>On-screen Show (16:9)</PresentationFormat>
  <Paragraphs>32</Paragraphs>
  <Slides>11</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Noto Sans Symbols</vt:lpstr>
      <vt:lpstr>Wingdings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Sarcoma and Rare Cancers 2025 PPTX Template</dc:title>
  <dc:creator>Daura MELLA - ESMO</dc:creator>
  <cp:keywords>European Society for Medical Oncology, ESMO, Sarcoma, Rare, Cancers, 2025, PPTX, Template</cp:keywords>
  <cp:lastModifiedBy>Ricard USTRELL - ESMO</cp:lastModifiedBy>
  <cp:revision>21</cp:revision>
  <dcterms:created xsi:type="dcterms:W3CDTF">2016-02-17T10:07:52Z</dcterms:created>
  <dcterms:modified xsi:type="dcterms:W3CDTF">2025-01-23T08:54:58Z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52b66c23-c11e-491a-abdd-63c1443b1379</vt:lpwstr>
  </property>
  <property fmtid="{D5CDD505-2E9C-101B-9397-08002B2CF9AE}" pid="13" name="MediaServiceImageTags">
    <vt:lpwstr/>
  </property>
</Properties>
</file>