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6"/>
  </p:notesMasterIdLst>
  <p:handoutMasterIdLst>
    <p:handoutMasterId r:id="rId17"/>
  </p:handoutMasterIdLst>
  <p:sldIdLst>
    <p:sldId id="270" r:id="rId5"/>
    <p:sldId id="279" r:id="rId6"/>
    <p:sldId id="280" r:id="rId7"/>
    <p:sldId id="278" r:id="rId8"/>
    <p:sldId id="271" r:id="rId9"/>
    <p:sldId id="272" r:id="rId10"/>
    <p:sldId id="273" r:id="rId11"/>
    <p:sldId id="274" r:id="rId12"/>
    <p:sldId id="275" r:id="rId13"/>
    <p:sldId id="276" r:id="rId14"/>
    <p:sldId id="277" r:id="rId15"/>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272" userDrawn="1">
          <p15:clr>
            <a:srgbClr val="A4A3A4"/>
          </p15:clr>
        </p15:guide>
        <p15:guide id="4" pos="5475" userDrawn="1">
          <p15:clr>
            <a:srgbClr val="A4A3A4"/>
          </p15:clr>
        </p15:guide>
        <p15:guide id="5" pos="2880" userDrawn="1">
          <p15:clr>
            <a:srgbClr val="A4A3A4"/>
          </p15:clr>
        </p15:guide>
        <p15:guide id="6" orient="horz" pos="1329" userDrawn="1">
          <p15:clr>
            <a:srgbClr val="A4A3A4"/>
          </p15:clr>
        </p15:guide>
        <p15:guide id="7" orient="horz" pos="3707">
          <p15:clr>
            <a:srgbClr val="A4A3A4"/>
          </p15:clr>
        </p15:guide>
        <p15:guide id="8" orient="horz" pos="7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E4107E"/>
    <a:srgbClr val="E95710"/>
    <a:srgbClr val="0D4066"/>
    <a:srgbClr val="3F466D"/>
    <a:srgbClr val="358596"/>
    <a:srgbClr val="E784AF"/>
    <a:srgbClr val="3BCEFF"/>
    <a:srgbClr val="9C4997"/>
    <a:srgbClr val="014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5B0CF3-7524-4556-8FEF-59A0FB5333D9}" v="34" dt="2024-07-29T13:12:49.005"/>
  </p1510:revLst>
</p1510:revInfo>
</file>

<file path=ppt/tableStyles.xml><?xml version="1.0" encoding="utf-8"?>
<a:tblStyleLst xmlns:a="http://schemas.openxmlformats.org/drawingml/2006/main" def="{B301B821-A1FF-4177-AEE7-76D212191A09}">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4247"/>
        <p:guide pos="272"/>
        <p:guide pos="5475"/>
        <p:guide pos="2880"/>
        <p:guide orient="horz" pos="1329"/>
        <p:guide orient="horz" pos="3707"/>
        <p:guide orient="horz" pos="78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a FERRANDINO - ESMO" userId="f3ee550b-2eb4-4329-988e-6df4d84fbf3e" providerId="ADAL" clId="{0EE0391E-43EE-4C62-AC1A-23C566AE56A8}"/>
    <pc:docChg chg="custSel modMainMaster">
      <pc:chgData name="Roberta FERRANDINO - ESMO" userId="f3ee550b-2eb4-4329-988e-6df4d84fbf3e" providerId="ADAL" clId="{0EE0391E-43EE-4C62-AC1A-23C566AE56A8}" dt="2023-07-31T15:10:28.982" v="148" actId="207"/>
      <pc:docMkLst>
        <pc:docMk/>
      </pc:docMkLst>
      <pc:sldMasterChg chg="modSldLayout">
        <pc:chgData name="Roberta FERRANDINO - ESMO" userId="f3ee550b-2eb4-4329-988e-6df4d84fbf3e" providerId="ADAL" clId="{0EE0391E-43EE-4C62-AC1A-23C566AE56A8}" dt="2023-07-31T15:10:28.982" v="148" actId="207"/>
        <pc:sldMasterMkLst>
          <pc:docMk/>
          <pc:sldMasterMk cId="0" sldId="2147493455"/>
        </pc:sldMasterMkLst>
        <pc:sldLayoutChg chg="addSp delSp modSp mod">
          <pc:chgData name="Roberta FERRANDINO - ESMO" userId="f3ee550b-2eb4-4329-988e-6df4d84fbf3e" providerId="ADAL" clId="{0EE0391E-43EE-4C62-AC1A-23C566AE56A8}" dt="2023-07-31T10:25:39.501" v="136" actId="1076"/>
          <pc:sldLayoutMkLst>
            <pc:docMk/>
            <pc:sldMasterMk cId="0" sldId="2147493455"/>
            <pc:sldLayoutMk cId="1522699082" sldId="2147493640"/>
          </pc:sldLayoutMkLst>
          <pc:picChg chg="del mod">
            <ac:chgData name="Roberta FERRANDINO - ESMO" userId="f3ee550b-2eb4-4329-988e-6df4d84fbf3e" providerId="ADAL" clId="{0EE0391E-43EE-4C62-AC1A-23C566AE56A8}" dt="2023-07-31T10:17:06.264" v="114" actId="478"/>
            <ac:picMkLst>
              <pc:docMk/>
              <pc:sldMasterMk cId="0" sldId="2147493455"/>
              <pc:sldLayoutMk cId="1522699082" sldId="2147493640"/>
              <ac:picMk id="5" creationId="{2E19EB1B-7AA9-464B-8B19-408E40B80D06}"/>
            </ac:picMkLst>
          </pc:picChg>
          <pc:picChg chg="add mod">
            <ac:chgData name="Roberta FERRANDINO - ESMO" userId="f3ee550b-2eb4-4329-988e-6df4d84fbf3e" providerId="ADAL" clId="{0EE0391E-43EE-4C62-AC1A-23C566AE56A8}" dt="2023-07-31T10:14:40.224" v="66"/>
            <ac:picMkLst>
              <pc:docMk/>
              <pc:sldMasterMk cId="0" sldId="2147493455"/>
              <pc:sldLayoutMk cId="1522699082" sldId="2147493640"/>
              <ac:picMk id="6" creationId="{ECCE8671-DD3E-C444-8BEC-38AA4C4EC428}"/>
            </ac:picMkLst>
          </pc:picChg>
          <pc:picChg chg="add mod">
            <ac:chgData name="Roberta FERRANDINO - ESMO" userId="f3ee550b-2eb4-4329-988e-6df4d84fbf3e" providerId="ADAL" clId="{0EE0391E-43EE-4C62-AC1A-23C566AE56A8}" dt="2023-07-31T10:25:39.501" v="136" actId="1076"/>
            <ac:picMkLst>
              <pc:docMk/>
              <pc:sldMasterMk cId="0" sldId="2147493455"/>
              <pc:sldLayoutMk cId="1522699082" sldId="2147493640"/>
              <ac:picMk id="7" creationId="{5DA6EA37-12D0-904C-06C0-40751D4C5F36}"/>
            </ac:picMkLst>
          </pc:picChg>
          <pc:picChg chg="del">
            <ac:chgData name="Roberta FERRANDINO - ESMO" userId="f3ee550b-2eb4-4329-988e-6df4d84fbf3e" providerId="ADAL" clId="{0EE0391E-43EE-4C62-AC1A-23C566AE56A8}" dt="2023-07-31T10:14:39.691" v="65" actId="478"/>
            <ac:picMkLst>
              <pc:docMk/>
              <pc:sldMasterMk cId="0" sldId="2147493455"/>
              <pc:sldLayoutMk cId="1522699082" sldId="2147493640"/>
              <ac:picMk id="7" creationId="{98B591A2-F209-369D-C99F-52441682EC82}"/>
            </ac:picMkLst>
          </pc:picChg>
          <pc:picChg chg="add del mod modCrop">
            <ac:chgData name="Roberta FERRANDINO - ESMO" userId="f3ee550b-2eb4-4329-988e-6df4d84fbf3e" providerId="ADAL" clId="{0EE0391E-43EE-4C62-AC1A-23C566AE56A8}" dt="2023-07-31T10:24:31.516" v="131" actId="478"/>
            <ac:picMkLst>
              <pc:docMk/>
              <pc:sldMasterMk cId="0" sldId="2147493455"/>
              <pc:sldLayoutMk cId="1522699082" sldId="2147493640"/>
              <ac:picMk id="9" creationId="{162041E8-2A7A-F450-6A51-9D67BD29463E}"/>
            </ac:picMkLst>
          </pc:picChg>
        </pc:sldLayoutChg>
        <pc:sldLayoutChg chg="addSp delSp modSp mod">
          <pc:chgData name="Roberta FERRANDINO - ESMO" userId="f3ee550b-2eb4-4329-988e-6df4d84fbf3e" providerId="ADAL" clId="{0EE0391E-43EE-4C62-AC1A-23C566AE56A8}" dt="2023-07-31T10:16:06.855" v="100" actId="1036"/>
          <pc:sldLayoutMkLst>
            <pc:docMk/>
            <pc:sldMasterMk cId="0" sldId="2147493455"/>
            <pc:sldLayoutMk cId="115419589" sldId="2147493641"/>
          </pc:sldLayoutMkLst>
          <pc:picChg chg="del">
            <ac:chgData name="Roberta FERRANDINO - ESMO" userId="f3ee550b-2eb4-4329-988e-6df4d84fbf3e" providerId="ADAL" clId="{0EE0391E-43EE-4C62-AC1A-23C566AE56A8}" dt="2023-07-31T10:16:01.689" v="90" actId="478"/>
            <ac:picMkLst>
              <pc:docMk/>
              <pc:sldMasterMk cId="0" sldId="2147493455"/>
              <pc:sldLayoutMk cId="115419589" sldId="2147493641"/>
              <ac:picMk id="2" creationId="{4B601D41-1E68-1044-3C73-9CFF5BF60E35}"/>
            </ac:picMkLst>
          </pc:picChg>
          <pc:picChg chg="add mod">
            <ac:chgData name="Roberta FERRANDINO - ESMO" userId="f3ee550b-2eb4-4329-988e-6df4d84fbf3e" providerId="ADAL" clId="{0EE0391E-43EE-4C62-AC1A-23C566AE56A8}" dt="2023-07-31T10:16:06.855" v="100" actId="1036"/>
            <ac:picMkLst>
              <pc:docMk/>
              <pc:sldMasterMk cId="0" sldId="2147493455"/>
              <pc:sldLayoutMk cId="115419589" sldId="2147493641"/>
              <ac:picMk id="4" creationId="{D9060F9F-0F25-C58E-8014-F08D93F7106C}"/>
            </ac:picMkLst>
          </pc:picChg>
        </pc:sldLayoutChg>
        <pc:sldLayoutChg chg="addSp delSp modSp mod">
          <pc:chgData name="Roberta FERRANDINO - ESMO" userId="f3ee550b-2eb4-4329-988e-6df4d84fbf3e" providerId="ADAL" clId="{0EE0391E-43EE-4C62-AC1A-23C566AE56A8}" dt="2023-07-31T15:09:34.851" v="140" actId="207"/>
          <pc:sldLayoutMkLst>
            <pc:docMk/>
            <pc:sldMasterMk cId="0" sldId="2147493455"/>
            <pc:sldLayoutMk cId="309067468" sldId="2147493642"/>
          </pc:sldLayoutMkLst>
          <pc:spChg chg="mod">
            <ac:chgData name="Roberta FERRANDINO - ESMO" userId="f3ee550b-2eb4-4329-988e-6df4d84fbf3e" providerId="ADAL" clId="{0EE0391E-43EE-4C62-AC1A-23C566AE56A8}" dt="2023-07-31T15:09:34.851" v="140" actId="207"/>
            <ac:spMkLst>
              <pc:docMk/>
              <pc:sldMasterMk cId="0" sldId="2147493455"/>
              <pc:sldLayoutMk cId="309067468" sldId="2147493642"/>
              <ac:spMk id="2" creationId="{DDFBDD90-5575-81A4-8150-131F7A54F283}"/>
            </ac:spMkLst>
          </pc:spChg>
          <pc:spChg chg="mod">
            <ac:chgData name="Roberta FERRANDINO - ESMO" userId="f3ee550b-2eb4-4329-988e-6df4d84fbf3e" providerId="ADAL" clId="{0EE0391E-43EE-4C62-AC1A-23C566AE56A8}" dt="2023-07-31T15:08:49.115" v="138" actId="207"/>
            <ac:spMkLst>
              <pc:docMk/>
              <pc:sldMasterMk cId="0" sldId="2147493455"/>
              <pc:sldLayoutMk cId="309067468" sldId="2147493642"/>
              <ac:spMk id="3" creationId="{27EF4F99-46F9-ED3B-9206-DB7A4E147D0F}"/>
            </ac:spMkLst>
          </pc:spChg>
          <pc:picChg chg="add mod">
            <ac:chgData name="Roberta FERRANDINO - ESMO" userId="f3ee550b-2eb4-4329-988e-6df4d84fbf3e" providerId="ADAL" clId="{0EE0391E-43EE-4C62-AC1A-23C566AE56A8}" dt="2023-07-31T10:16:13.465" v="104"/>
            <ac:picMkLst>
              <pc:docMk/>
              <pc:sldMasterMk cId="0" sldId="2147493455"/>
              <pc:sldLayoutMk cId="309067468" sldId="2147493642"/>
              <ac:picMk id="4" creationId="{F18B733E-37F6-98EE-0F82-FA3429EE3E7F}"/>
            </ac:picMkLst>
          </pc:picChg>
          <pc:picChg chg="del">
            <ac:chgData name="Roberta FERRANDINO - ESMO" userId="f3ee550b-2eb4-4329-988e-6df4d84fbf3e" providerId="ADAL" clId="{0EE0391E-43EE-4C62-AC1A-23C566AE56A8}" dt="2023-07-31T10:16:13.222" v="103" actId="478"/>
            <ac:picMkLst>
              <pc:docMk/>
              <pc:sldMasterMk cId="0" sldId="2147493455"/>
              <pc:sldLayoutMk cId="309067468" sldId="2147493642"/>
              <ac:picMk id="5" creationId="{154309C7-66A0-13C8-51D1-83E3102964DC}"/>
            </ac:picMkLst>
          </pc:picChg>
        </pc:sldLayoutChg>
        <pc:sldLayoutChg chg="addSp delSp modSp mod">
          <pc:chgData name="Roberta FERRANDINO - ESMO" userId="f3ee550b-2eb4-4329-988e-6df4d84fbf3e" providerId="ADAL" clId="{0EE0391E-43EE-4C62-AC1A-23C566AE56A8}" dt="2023-07-31T15:10:09.120" v="144" actId="207"/>
          <pc:sldLayoutMkLst>
            <pc:docMk/>
            <pc:sldMasterMk cId="0" sldId="2147493455"/>
            <pc:sldLayoutMk cId="1840261251" sldId="2147493643"/>
          </pc:sldLayoutMkLst>
          <pc:spChg chg="mod">
            <ac:chgData name="Roberta FERRANDINO - ESMO" userId="f3ee550b-2eb4-4329-988e-6df4d84fbf3e" providerId="ADAL" clId="{0EE0391E-43EE-4C62-AC1A-23C566AE56A8}" dt="2023-07-31T15:10:09.120" v="144" actId="207"/>
            <ac:spMkLst>
              <pc:docMk/>
              <pc:sldMasterMk cId="0" sldId="2147493455"/>
              <pc:sldLayoutMk cId="1840261251" sldId="2147493643"/>
              <ac:spMk id="2" creationId="{38A2CC9D-D569-EE6F-4DBE-77646E8F3DAD}"/>
            </ac:spMkLst>
          </pc:spChg>
          <pc:spChg chg="mod">
            <ac:chgData name="Roberta FERRANDINO - ESMO" userId="f3ee550b-2eb4-4329-988e-6df4d84fbf3e" providerId="ADAL" clId="{0EE0391E-43EE-4C62-AC1A-23C566AE56A8}" dt="2023-07-31T15:10:02.864" v="143" actId="207"/>
            <ac:spMkLst>
              <pc:docMk/>
              <pc:sldMasterMk cId="0" sldId="2147493455"/>
              <pc:sldLayoutMk cId="1840261251" sldId="2147493643"/>
              <ac:spMk id="3" creationId="{BA7704D6-DDF9-A720-4517-D2D6B0FE9BC0}"/>
            </ac:spMkLst>
          </pc:spChg>
          <pc:picChg chg="add mod">
            <ac:chgData name="Roberta FERRANDINO - ESMO" userId="f3ee550b-2eb4-4329-988e-6df4d84fbf3e" providerId="ADAL" clId="{0EE0391E-43EE-4C62-AC1A-23C566AE56A8}" dt="2023-07-31T10:16:16.031" v="106"/>
            <ac:picMkLst>
              <pc:docMk/>
              <pc:sldMasterMk cId="0" sldId="2147493455"/>
              <pc:sldLayoutMk cId="1840261251" sldId="2147493643"/>
              <ac:picMk id="4" creationId="{F2F25043-38F6-B098-FA86-0AB4DA55E8B8}"/>
            </ac:picMkLst>
          </pc:picChg>
          <pc:picChg chg="del">
            <ac:chgData name="Roberta FERRANDINO - ESMO" userId="f3ee550b-2eb4-4329-988e-6df4d84fbf3e" providerId="ADAL" clId="{0EE0391E-43EE-4C62-AC1A-23C566AE56A8}" dt="2023-07-31T10:16:15.777" v="105" actId="478"/>
            <ac:picMkLst>
              <pc:docMk/>
              <pc:sldMasterMk cId="0" sldId="2147493455"/>
              <pc:sldLayoutMk cId="1840261251" sldId="2147493643"/>
              <ac:picMk id="6" creationId="{902F18EB-2289-E1E1-9D3A-B3E065ED2E10}"/>
            </ac:picMkLst>
          </pc:picChg>
        </pc:sldLayoutChg>
        <pc:sldLayoutChg chg="addSp delSp modSp mod">
          <pc:chgData name="Roberta FERRANDINO - ESMO" userId="f3ee550b-2eb4-4329-988e-6df4d84fbf3e" providerId="ADAL" clId="{0EE0391E-43EE-4C62-AC1A-23C566AE56A8}" dt="2023-07-31T15:10:19.678" v="146" actId="207"/>
          <pc:sldLayoutMkLst>
            <pc:docMk/>
            <pc:sldMasterMk cId="0" sldId="2147493455"/>
            <pc:sldLayoutMk cId="2192703510" sldId="2147493644"/>
          </pc:sldLayoutMkLst>
          <pc:spChg chg="mod">
            <ac:chgData name="Roberta FERRANDINO - ESMO" userId="f3ee550b-2eb4-4329-988e-6df4d84fbf3e" providerId="ADAL" clId="{0EE0391E-43EE-4C62-AC1A-23C566AE56A8}" dt="2023-07-31T15:10:19.678" v="146" actId="207"/>
            <ac:spMkLst>
              <pc:docMk/>
              <pc:sldMasterMk cId="0" sldId="2147493455"/>
              <pc:sldLayoutMk cId="2192703510" sldId="2147493644"/>
              <ac:spMk id="2" creationId="{8193DEE6-DE1A-70BD-41A0-CEE267FDD3EF}"/>
            </ac:spMkLst>
          </pc:spChg>
          <pc:spChg chg="mod">
            <ac:chgData name="Roberta FERRANDINO - ESMO" userId="f3ee550b-2eb4-4329-988e-6df4d84fbf3e" providerId="ADAL" clId="{0EE0391E-43EE-4C62-AC1A-23C566AE56A8}" dt="2023-07-31T15:10:15.365" v="145" actId="207"/>
            <ac:spMkLst>
              <pc:docMk/>
              <pc:sldMasterMk cId="0" sldId="2147493455"/>
              <pc:sldLayoutMk cId="2192703510" sldId="2147493644"/>
              <ac:spMk id="3" creationId="{8341D6D1-F673-9ED2-15AF-9A10714C6A88}"/>
            </ac:spMkLst>
          </pc:spChg>
          <pc:picChg chg="add mod">
            <ac:chgData name="Roberta FERRANDINO - ESMO" userId="f3ee550b-2eb4-4329-988e-6df4d84fbf3e" providerId="ADAL" clId="{0EE0391E-43EE-4C62-AC1A-23C566AE56A8}" dt="2023-07-31T10:16:18.597" v="108"/>
            <ac:picMkLst>
              <pc:docMk/>
              <pc:sldMasterMk cId="0" sldId="2147493455"/>
              <pc:sldLayoutMk cId="2192703510" sldId="2147493644"/>
              <ac:picMk id="4" creationId="{514CA457-E35F-5E23-F8F6-A78E95D69840}"/>
            </ac:picMkLst>
          </pc:picChg>
          <pc:picChg chg="del">
            <ac:chgData name="Roberta FERRANDINO - ESMO" userId="f3ee550b-2eb4-4329-988e-6df4d84fbf3e" providerId="ADAL" clId="{0EE0391E-43EE-4C62-AC1A-23C566AE56A8}" dt="2023-07-31T10:16:18.360" v="107" actId="478"/>
            <ac:picMkLst>
              <pc:docMk/>
              <pc:sldMasterMk cId="0" sldId="2147493455"/>
              <pc:sldLayoutMk cId="2192703510" sldId="2147493644"/>
              <ac:picMk id="6" creationId="{ED3EE91A-8818-0B2B-B1F9-7475EE5CF25F}"/>
            </ac:picMkLst>
          </pc:picChg>
        </pc:sldLayoutChg>
        <pc:sldLayoutChg chg="addSp delSp modSp mod">
          <pc:chgData name="Roberta FERRANDINO - ESMO" userId="f3ee550b-2eb4-4329-988e-6df4d84fbf3e" providerId="ADAL" clId="{0EE0391E-43EE-4C62-AC1A-23C566AE56A8}" dt="2023-07-31T15:10:28.982" v="148" actId="207"/>
          <pc:sldLayoutMkLst>
            <pc:docMk/>
            <pc:sldMasterMk cId="0" sldId="2147493455"/>
            <pc:sldLayoutMk cId="3278467359" sldId="2147493645"/>
          </pc:sldLayoutMkLst>
          <pc:spChg chg="mod">
            <ac:chgData name="Roberta FERRANDINO - ESMO" userId="f3ee550b-2eb4-4329-988e-6df4d84fbf3e" providerId="ADAL" clId="{0EE0391E-43EE-4C62-AC1A-23C566AE56A8}" dt="2023-07-31T15:10:28.982" v="148" actId="207"/>
            <ac:spMkLst>
              <pc:docMk/>
              <pc:sldMasterMk cId="0" sldId="2147493455"/>
              <pc:sldLayoutMk cId="3278467359" sldId="2147493645"/>
              <ac:spMk id="2" creationId="{1F68B059-283A-C806-19B4-4E94A5CBC6A1}"/>
            </ac:spMkLst>
          </pc:spChg>
          <pc:spChg chg="mod">
            <ac:chgData name="Roberta FERRANDINO - ESMO" userId="f3ee550b-2eb4-4329-988e-6df4d84fbf3e" providerId="ADAL" clId="{0EE0391E-43EE-4C62-AC1A-23C566AE56A8}" dt="2023-07-31T15:10:24.196" v="147" actId="207"/>
            <ac:spMkLst>
              <pc:docMk/>
              <pc:sldMasterMk cId="0" sldId="2147493455"/>
              <pc:sldLayoutMk cId="3278467359" sldId="2147493645"/>
              <ac:spMk id="3" creationId="{AD6DFB00-B44E-FF9D-771A-1425637739E2}"/>
            </ac:spMkLst>
          </pc:spChg>
          <pc:picChg chg="add mod">
            <ac:chgData name="Roberta FERRANDINO - ESMO" userId="f3ee550b-2eb4-4329-988e-6df4d84fbf3e" providerId="ADAL" clId="{0EE0391E-43EE-4C62-AC1A-23C566AE56A8}" dt="2023-07-31T10:16:21.211" v="110"/>
            <ac:picMkLst>
              <pc:docMk/>
              <pc:sldMasterMk cId="0" sldId="2147493455"/>
              <pc:sldLayoutMk cId="3278467359" sldId="2147493645"/>
              <ac:picMk id="5" creationId="{62F1FCC4-621E-08FB-3867-D9DB2C80B2E5}"/>
            </ac:picMkLst>
          </pc:picChg>
          <pc:picChg chg="del">
            <ac:chgData name="Roberta FERRANDINO - ESMO" userId="f3ee550b-2eb4-4329-988e-6df4d84fbf3e" providerId="ADAL" clId="{0EE0391E-43EE-4C62-AC1A-23C566AE56A8}" dt="2023-07-31T10:16:20.957" v="109" actId="478"/>
            <ac:picMkLst>
              <pc:docMk/>
              <pc:sldMasterMk cId="0" sldId="2147493455"/>
              <pc:sldLayoutMk cId="3278467359" sldId="2147493645"/>
              <ac:picMk id="6" creationId="{C166A1F4-148D-19D4-6EFF-BF5FB3CE9D23}"/>
            </ac:picMkLst>
          </pc:picChg>
        </pc:sldLayoutChg>
        <pc:sldLayoutChg chg="addSp delSp modSp mod">
          <pc:chgData name="Roberta FERRANDINO - ESMO" userId="f3ee550b-2eb4-4329-988e-6df4d84fbf3e" providerId="ADAL" clId="{0EE0391E-43EE-4C62-AC1A-23C566AE56A8}" dt="2023-07-31T10:16:23.806" v="112"/>
          <pc:sldLayoutMkLst>
            <pc:docMk/>
            <pc:sldMasterMk cId="0" sldId="2147493455"/>
            <pc:sldLayoutMk cId="2599831872" sldId="2147493646"/>
          </pc:sldLayoutMkLst>
          <pc:picChg chg="del">
            <ac:chgData name="Roberta FERRANDINO - ESMO" userId="f3ee550b-2eb4-4329-988e-6df4d84fbf3e" providerId="ADAL" clId="{0EE0391E-43EE-4C62-AC1A-23C566AE56A8}" dt="2023-07-31T10:16:23.465" v="111" actId="478"/>
            <ac:picMkLst>
              <pc:docMk/>
              <pc:sldMasterMk cId="0" sldId="2147493455"/>
              <pc:sldLayoutMk cId="2599831872" sldId="2147493646"/>
              <ac:picMk id="2" creationId="{D7074144-C965-3626-5F7F-B15013313446}"/>
            </ac:picMkLst>
          </pc:picChg>
          <pc:picChg chg="add mod">
            <ac:chgData name="Roberta FERRANDINO - ESMO" userId="f3ee550b-2eb4-4329-988e-6df4d84fbf3e" providerId="ADAL" clId="{0EE0391E-43EE-4C62-AC1A-23C566AE56A8}" dt="2023-07-31T10:16:23.806" v="112"/>
            <ac:picMkLst>
              <pc:docMk/>
              <pc:sldMasterMk cId="0" sldId="2147493455"/>
              <pc:sldLayoutMk cId="2599831872" sldId="2147493646"/>
              <ac:picMk id="3" creationId="{702F79FE-F290-77E2-DCD8-5B6E218E2D8A}"/>
            </ac:picMkLst>
          </pc:picChg>
        </pc:sldLayoutChg>
        <pc:sldLayoutChg chg="addSp delSp modSp mod">
          <pc:chgData name="Roberta FERRANDINO - ESMO" userId="f3ee550b-2eb4-4329-988e-6df4d84fbf3e" providerId="ADAL" clId="{0EE0391E-43EE-4C62-AC1A-23C566AE56A8}" dt="2023-07-31T10:25:45.442" v="137"/>
          <pc:sldLayoutMkLst>
            <pc:docMk/>
            <pc:sldMasterMk cId="0" sldId="2147493455"/>
            <pc:sldLayoutMk cId="2229668312" sldId="2147493648"/>
          </pc:sldLayoutMkLst>
          <pc:picChg chg="del">
            <ac:chgData name="Roberta FERRANDINO - ESMO" userId="f3ee550b-2eb4-4329-988e-6df4d84fbf3e" providerId="ADAL" clId="{0EE0391E-43EE-4C62-AC1A-23C566AE56A8}" dt="2023-07-31T10:14:30.424" v="54" actId="478"/>
            <ac:picMkLst>
              <pc:docMk/>
              <pc:sldMasterMk cId="0" sldId="2147493455"/>
              <pc:sldLayoutMk cId="2229668312" sldId="2147493648"/>
              <ac:picMk id="2" creationId="{0CC33265-74EC-EF2A-97A0-7A357C9E5E19}"/>
            </ac:picMkLst>
          </pc:picChg>
          <pc:picChg chg="add mod">
            <ac:chgData name="Roberta FERRANDINO - ESMO" userId="f3ee550b-2eb4-4329-988e-6df4d84fbf3e" providerId="ADAL" clId="{0EE0391E-43EE-4C62-AC1A-23C566AE56A8}" dt="2023-07-31T10:25:45.442" v="137"/>
            <ac:picMkLst>
              <pc:docMk/>
              <pc:sldMasterMk cId="0" sldId="2147493455"/>
              <pc:sldLayoutMk cId="2229668312" sldId="2147493648"/>
              <ac:picMk id="2" creationId="{8BB30038-856F-B69E-D5CC-2A3AB90BDC4C}"/>
            </ac:picMkLst>
          </pc:picChg>
          <pc:picChg chg="add del mod">
            <ac:chgData name="Roberta FERRANDINO - ESMO" userId="f3ee550b-2eb4-4329-988e-6df4d84fbf3e" providerId="ADAL" clId="{0EE0391E-43EE-4C62-AC1A-23C566AE56A8}" dt="2023-07-31T10:12:35.139" v="3" actId="478"/>
            <ac:picMkLst>
              <pc:docMk/>
              <pc:sldMasterMk cId="0" sldId="2147493455"/>
              <pc:sldLayoutMk cId="2229668312" sldId="2147493648"/>
              <ac:picMk id="4" creationId="{20880502-3E59-05AF-1394-44DDD67350DB}"/>
            </ac:picMkLst>
          </pc:picChg>
          <pc:picChg chg="add del mod">
            <ac:chgData name="Roberta FERRANDINO - ESMO" userId="f3ee550b-2eb4-4329-988e-6df4d84fbf3e" providerId="ADAL" clId="{0EE0391E-43EE-4C62-AC1A-23C566AE56A8}" dt="2023-07-31T10:13:33.953" v="16" actId="478"/>
            <ac:picMkLst>
              <pc:docMk/>
              <pc:sldMasterMk cId="0" sldId="2147493455"/>
              <pc:sldLayoutMk cId="2229668312" sldId="2147493648"/>
              <ac:picMk id="6" creationId="{2A59E3B0-2301-6EC8-9795-186E612CDD0F}"/>
            </ac:picMkLst>
          </pc:picChg>
          <pc:picChg chg="del">
            <ac:chgData name="Roberta FERRANDINO - ESMO" userId="f3ee550b-2eb4-4329-988e-6df4d84fbf3e" providerId="ADAL" clId="{0EE0391E-43EE-4C62-AC1A-23C566AE56A8}" dt="2023-07-31T10:17:10.655" v="115" actId="478"/>
            <ac:picMkLst>
              <pc:docMk/>
              <pc:sldMasterMk cId="0" sldId="2147493455"/>
              <pc:sldLayoutMk cId="2229668312" sldId="2147493648"/>
              <ac:picMk id="7" creationId="{E479037E-BE1E-C240-95AE-0B4E8A3296B7}"/>
            </ac:picMkLst>
          </pc:picChg>
          <pc:picChg chg="add del mod">
            <ac:chgData name="Roberta FERRANDINO - ESMO" userId="f3ee550b-2eb4-4329-988e-6df4d84fbf3e" providerId="ADAL" clId="{0EE0391E-43EE-4C62-AC1A-23C566AE56A8}" dt="2023-07-31T10:14:01.220" v="24" actId="478"/>
            <ac:picMkLst>
              <pc:docMk/>
              <pc:sldMasterMk cId="0" sldId="2147493455"/>
              <pc:sldLayoutMk cId="2229668312" sldId="2147493648"/>
              <ac:picMk id="9" creationId="{A120D156-D3DC-925F-B465-D3AA7C249E16}"/>
            </ac:picMkLst>
          </pc:picChg>
          <pc:picChg chg="add mod">
            <ac:chgData name="Roberta FERRANDINO - ESMO" userId="f3ee550b-2eb4-4329-988e-6df4d84fbf3e" providerId="ADAL" clId="{0EE0391E-43EE-4C62-AC1A-23C566AE56A8}" dt="2023-07-31T10:14:35.336" v="64" actId="1035"/>
            <ac:picMkLst>
              <pc:docMk/>
              <pc:sldMasterMk cId="0" sldId="2147493455"/>
              <pc:sldLayoutMk cId="2229668312" sldId="2147493648"/>
              <ac:picMk id="11" creationId="{91BDC898-6106-36FF-BC33-AAF379955671}"/>
            </ac:picMkLst>
          </pc:picChg>
          <pc:picChg chg="add del mod">
            <ac:chgData name="Roberta FERRANDINO - ESMO" userId="f3ee550b-2eb4-4329-988e-6df4d84fbf3e" providerId="ADAL" clId="{0EE0391E-43EE-4C62-AC1A-23C566AE56A8}" dt="2023-07-31T10:24:37.057" v="132" actId="478"/>
            <ac:picMkLst>
              <pc:docMk/>
              <pc:sldMasterMk cId="0" sldId="2147493455"/>
              <pc:sldLayoutMk cId="2229668312" sldId="2147493648"/>
              <ac:picMk id="13" creationId="{6DC903E2-D016-95E8-C62B-9184BB58D6AA}"/>
            </ac:picMkLst>
          </pc:picChg>
        </pc:sldLayoutChg>
        <pc:sldLayoutChg chg="addSp delSp modSp mod">
          <pc:chgData name="Roberta FERRANDINO - ESMO" userId="f3ee550b-2eb4-4329-988e-6df4d84fbf3e" providerId="ADAL" clId="{0EE0391E-43EE-4C62-AC1A-23C566AE56A8}" dt="2023-07-31T15:09:57.653" v="142" actId="207"/>
          <pc:sldLayoutMkLst>
            <pc:docMk/>
            <pc:sldMasterMk cId="0" sldId="2147493455"/>
            <pc:sldLayoutMk cId="3079577876" sldId="2147493649"/>
          </pc:sldLayoutMkLst>
          <pc:spChg chg="mod">
            <ac:chgData name="Roberta FERRANDINO - ESMO" userId="f3ee550b-2eb4-4329-988e-6df4d84fbf3e" providerId="ADAL" clId="{0EE0391E-43EE-4C62-AC1A-23C566AE56A8}" dt="2023-07-31T15:09:57.653" v="142" actId="207"/>
            <ac:spMkLst>
              <pc:docMk/>
              <pc:sldMasterMk cId="0" sldId="2147493455"/>
              <pc:sldLayoutMk cId="3079577876" sldId="2147493649"/>
              <ac:spMk id="2" creationId="{1A50984D-F937-1A6C-E020-1FD05FEBD756}"/>
            </ac:spMkLst>
          </pc:spChg>
          <pc:spChg chg="mod">
            <ac:chgData name="Roberta FERRANDINO - ESMO" userId="f3ee550b-2eb4-4329-988e-6df4d84fbf3e" providerId="ADAL" clId="{0EE0391E-43EE-4C62-AC1A-23C566AE56A8}" dt="2023-07-31T15:09:52.936" v="141" actId="207"/>
            <ac:spMkLst>
              <pc:docMk/>
              <pc:sldMasterMk cId="0" sldId="2147493455"/>
              <pc:sldLayoutMk cId="3079577876" sldId="2147493649"/>
              <ac:spMk id="3" creationId="{0C02C8B8-3E78-9447-BF75-937232D7A8DD}"/>
            </ac:spMkLst>
          </pc:spChg>
          <pc:picChg chg="del">
            <ac:chgData name="Roberta FERRANDINO - ESMO" userId="f3ee550b-2eb4-4329-988e-6df4d84fbf3e" providerId="ADAL" clId="{0EE0391E-43EE-4C62-AC1A-23C566AE56A8}" dt="2023-07-31T10:16:10.496" v="101" actId="478"/>
            <ac:picMkLst>
              <pc:docMk/>
              <pc:sldMasterMk cId="0" sldId="2147493455"/>
              <pc:sldLayoutMk cId="3079577876" sldId="2147493649"/>
              <ac:picMk id="4" creationId="{03B3B505-34AA-F941-71C5-06C9D85B5938}"/>
            </ac:picMkLst>
          </pc:picChg>
          <pc:picChg chg="add mod">
            <ac:chgData name="Roberta FERRANDINO - ESMO" userId="f3ee550b-2eb4-4329-988e-6df4d84fbf3e" providerId="ADAL" clId="{0EE0391E-43EE-4C62-AC1A-23C566AE56A8}" dt="2023-07-31T10:16:10.778" v="102"/>
            <ac:picMkLst>
              <pc:docMk/>
              <pc:sldMasterMk cId="0" sldId="2147493455"/>
              <pc:sldLayoutMk cId="3079577876" sldId="2147493649"/>
              <ac:picMk id="5" creationId="{9BE6A5A1-D677-A99C-736A-FF46A4800533}"/>
            </ac:picMkLst>
          </pc:picChg>
        </pc:sldLayoutChg>
      </pc:sldMasterChg>
    </pc:docChg>
  </pc:docChgLst>
  <pc:docChgLst>
    <pc:chgData name="Francesca MAINO - ESMO" userId="0e04cdf6-27b3-4e1e-8a38-161a3a714cd4" providerId="ADAL" clId="{168610F0-F618-4FA1-9D0C-51AB608E1099}"/>
    <pc:docChg chg="undo custSel modSld">
      <pc:chgData name="Francesca MAINO - ESMO" userId="0e04cdf6-27b3-4e1e-8a38-161a3a714cd4" providerId="ADAL" clId="{168610F0-F618-4FA1-9D0C-51AB608E1099}" dt="2022-08-31T08:43:11.446" v="45" actId="700"/>
      <pc:docMkLst>
        <pc:docMk/>
      </pc:docMkLst>
      <pc:sldChg chg="addSp delSp modSp mod chgLayout">
        <pc:chgData name="Francesca MAINO - ESMO" userId="0e04cdf6-27b3-4e1e-8a38-161a3a714cd4" providerId="ADAL" clId="{168610F0-F618-4FA1-9D0C-51AB608E1099}" dt="2022-08-31T08:42:32.649" v="40" actId="700"/>
        <pc:sldMkLst>
          <pc:docMk/>
          <pc:sldMk cId="4279849403" sldId="271"/>
        </pc:sldMkLst>
        <pc:spChg chg="del">
          <ac:chgData name="Francesca MAINO - ESMO" userId="0e04cdf6-27b3-4e1e-8a38-161a3a714cd4" providerId="ADAL" clId="{168610F0-F618-4FA1-9D0C-51AB608E1099}" dt="2022-08-31T08:41:13.865" v="39" actId="700"/>
          <ac:spMkLst>
            <pc:docMk/>
            <pc:sldMk cId="4279849403" sldId="271"/>
            <ac:spMk id="2" creationId="{1F3AC457-223E-3548-81BD-DDC171C92683}"/>
          </ac:spMkLst>
        </pc:spChg>
        <pc:spChg chg="del">
          <ac:chgData name="Francesca MAINO - ESMO" userId="0e04cdf6-27b3-4e1e-8a38-161a3a714cd4" providerId="ADAL" clId="{168610F0-F618-4FA1-9D0C-51AB608E1099}" dt="2022-08-31T08:41:13.865" v="39" actId="700"/>
          <ac:spMkLst>
            <pc:docMk/>
            <pc:sldMk cId="4279849403" sldId="271"/>
            <ac:spMk id="3" creationId="{7A8C315D-B54D-B14C-A4AA-C793F1CB00B6}"/>
          </ac:spMkLst>
        </pc:spChg>
        <pc:spChg chg="add del mod ord">
          <ac:chgData name="Francesca MAINO - ESMO" userId="0e04cdf6-27b3-4e1e-8a38-161a3a714cd4" providerId="ADAL" clId="{168610F0-F618-4FA1-9D0C-51AB608E1099}" dt="2022-08-31T08:42:32.649" v="40" actId="700"/>
          <ac:spMkLst>
            <pc:docMk/>
            <pc:sldMk cId="4279849403" sldId="271"/>
            <ac:spMk id="4" creationId="{AEDDC5F6-6E35-4BAD-83EF-4DF5C4C481A8}"/>
          </ac:spMkLst>
        </pc:spChg>
        <pc:spChg chg="add del mod ord">
          <ac:chgData name="Francesca MAINO - ESMO" userId="0e04cdf6-27b3-4e1e-8a38-161a3a714cd4" providerId="ADAL" clId="{168610F0-F618-4FA1-9D0C-51AB608E1099}" dt="2022-08-31T08:42:32.649" v="40" actId="700"/>
          <ac:spMkLst>
            <pc:docMk/>
            <pc:sldMk cId="4279849403" sldId="271"/>
            <ac:spMk id="5" creationId="{A71B1691-CCB1-4A38-8574-B6831BAF6655}"/>
          </ac:spMkLst>
        </pc:spChg>
        <pc:spChg chg="add mod ord">
          <ac:chgData name="Francesca MAINO - ESMO" userId="0e04cdf6-27b3-4e1e-8a38-161a3a714cd4" providerId="ADAL" clId="{168610F0-F618-4FA1-9D0C-51AB608E1099}" dt="2022-08-31T08:42:32.649" v="40" actId="700"/>
          <ac:spMkLst>
            <pc:docMk/>
            <pc:sldMk cId="4279849403" sldId="271"/>
            <ac:spMk id="6" creationId="{A6CB4C8E-D5A2-449D-A715-C2054217232E}"/>
          </ac:spMkLst>
        </pc:spChg>
        <pc:spChg chg="add mod ord">
          <ac:chgData name="Francesca MAINO - ESMO" userId="0e04cdf6-27b3-4e1e-8a38-161a3a714cd4" providerId="ADAL" clId="{168610F0-F618-4FA1-9D0C-51AB608E1099}" dt="2022-08-31T08:42:32.649" v="40" actId="700"/>
          <ac:spMkLst>
            <pc:docMk/>
            <pc:sldMk cId="4279849403" sldId="271"/>
            <ac:spMk id="7" creationId="{A1B18757-BB19-4201-BDAE-B701C5D05C85}"/>
          </ac:spMkLst>
        </pc:spChg>
      </pc:sldChg>
      <pc:sldChg chg="addSp delSp modSp mod chgLayout">
        <pc:chgData name="Francesca MAINO - ESMO" userId="0e04cdf6-27b3-4e1e-8a38-161a3a714cd4" providerId="ADAL" clId="{168610F0-F618-4FA1-9D0C-51AB608E1099}" dt="2022-08-31T08:42:41.534" v="41" actId="700"/>
        <pc:sldMkLst>
          <pc:docMk/>
          <pc:sldMk cId="427651307" sldId="272"/>
        </pc:sldMkLst>
        <pc:spChg chg="del">
          <ac:chgData name="Francesca MAINO - ESMO" userId="0e04cdf6-27b3-4e1e-8a38-161a3a714cd4" providerId="ADAL" clId="{168610F0-F618-4FA1-9D0C-51AB608E1099}" dt="2022-08-31T08:42:41.534" v="41" actId="700"/>
          <ac:spMkLst>
            <pc:docMk/>
            <pc:sldMk cId="427651307" sldId="272"/>
            <ac:spMk id="2" creationId="{6148EE18-136F-F442-A7CC-476A3BEFE2F2}"/>
          </ac:spMkLst>
        </pc:spChg>
        <pc:spChg chg="del">
          <ac:chgData name="Francesca MAINO - ESMO" userId="0e04cdf6-27b3-4e1e-8a38-161a3a714cd4" providerId="ADAL" clId="{168610F0-F618-4FA1-9D0C-51AB608E1099}" dt="2022-08-31T08:42:41.534" v="41" actId="700"/>
          <ac:spMkLst>
            <pc:docMk/>
            <pc:sldMk cId="427651307" sldId="272"/>
            <ac:spMk id="3" creationId="{7702FA82-1BBD-9A4D-9645-9913B237AC4B}"/>
          </ac:spMkLst>
        </pc:spChg>
        <pc:spChg chg="del">
          <ac:chgData name="Francesca MAINO - ESMO" userId="0e04cdf6-27b3-4e1e-8a38-161a3a714cd4" providerId="ADAL" clId="{168610F0-F618-4FA1-9D0C-51AB608E1099}" dt="2022-08-31T08:42:41.534" v="41" actId="700"/>
          <ac:spMkLst>
            <pc:docMk/>
            <pc:sldMk cId="427651307" sldId="272"/>
            <ac:spMk id="4" creationId="{9888315F-FD72-3249-BA2E-FCB07E31B19C}"/>
          </ac:spMkLst>
        </pc:spChg>
        <pc:spChg chg="add mod ord">
          <ac:chgData name="Francesca MAINO - ESMO" userId="0e04cdf6-27b3-4e1e-8a38-161a3a714cd4" providerId="ADAL" clId="{168610F0-F618-4FA1-9D0C-51AB608E1099}" dt="2022-08-31T08:42:41.534" v="41" actId="700"/>
          <ac:spMkLst>
            <pc:docMk/>
            <pc:sldMk cId="427651307" sldId="272"/>
            <ac:spMk id="5" creationId="{5A46F272-D8F6-412F-A773-99CB7BE2B2AC}"/>
          </ac:spMkLst>
        </pc:spChg>
        <pc:spChg chg="add mod ord">
          <ac:chgData name="Francesca MAINO - ESMO" userId="0e04cdf6-27b3-4e1e-8a38-161a3a714cd4" providerId="ADAL" clId="{168610F0-F618-4FA1-9D0C-51AB608E1099}" dt="2022-08-31T08:42:41.534" v="41" actId="700"/>
          <ac:spMkLst>
            <pc:docMk/>
            <pc:sldMk cId="427651307" sldId="272"/>
            <ac:spMk id="6" creationId="{6D1DAB5B-6199-4E9F-9625-659D94FD76E4}"/>
          </ac:spMkLst>
        </pc:spChg>
        <pc:spChg chg="add mod ord">
          <ac:chgData name="Francesca MAINO - ESMO" userId="0e04cdf6-27b3-4e1e-8a38-161a3a714cd4" providerId="ADAL" clId="{168610F0-F618-4FA1-9D0C-51AB608E1099}" dt="2022-08-31T08:42:41.534" v="41" actId="700"/>
          <ac:spMkLst>
            <pc:docMk/>
            <pc:sldMk cId="427651307" sldId="272"/>
            <ac:spMk id="7" creationId="{AB773B02-C2BD-41D2-A25C-23F9DE069350}"/>
          </ac:spMkLst>
        </pc:spChg>
        <pc:spChg chg="add mod ord">
          <ac:chgData name="Francesca MAINO - ESMO" userId="0e04cdf6-27b3-4e1e-8a38-161a3a714cd4" providerId="ADAL" clId="{168610F0-F618-4FA1-9D0C-51AB608E1099}" dt="2022-08-31T08:42:41.534" v="41" actId="700"/>
          <ac:spMkLst>
            <pc:docMk/>
            <pc:sldMk cId="427651307" sldId="272"/>
            <ac:spMk id="8" creationId="{28DE7D0E-446D-4B22-BFF0-58788906EA7C}"/>
          </ac:spMkLst>
        </pc:spChg>
      </pc:sldChg>
      <pc:sldChg chg="addSp delSp modSp mod chgLayout">
        <pc:chgData name="Francesca MAINO - ESMO" userId="0e04cdf6-27b3-4e1e-8a38-161a3a714cd4" providerId="ADAL" clId="{168610F0-F618-4FA1-9D0C-51AB608E1099}" dt="2022-08-31T08:42:45.718" v="42" actId="700"/>
        <pc:sldMkLst>
          <pc:docMk/>
          <pc:sldMk cId="3271639059" sldId="273"/>
        </pc:sldMkLst>
        <pc:spChg chg="del">
          <ac:chgData name="Francesca MAINO - ESMO" userId="0e04cdf6-27b3-4e1e-8a38-161a3a714cd4" providerId="ADAL" clId="{168610F0-F618-4FA1-9D0C-51AB608E1099}" dt="2022-08-31T08:42:45.718" v="42" actId="700"/>
          <ac:spMkLst>
            <pc:docMk/>
            <pc:sldMk cId="3271639059" sldId="273"/>
            <ac:spMk id="2" creationId="{8C14F806-7431-614F-9A02-5312C0C80423}"/>
          </ac:spMkLst>
        </pc:spChg>
        <pc:spChg chg="del">
          <ac:chgData name="Francesca MAINO - ESMO" userId="0e04cdf6-27b3-4e1e-8a38-161a3a714cd4" providerId="ADAL" clId="{168610F0-F618-4FA1-9D0C-51AB608E1099}" dt="2022-08-31T08:42:45.718" v="42" actId="700"/>
          <ac:spMkLst>
            <pc:docMk/>
            <pc:sldMk cId="3271639059" sldId="273"/>
            <ac:spMk id="3" creationId="{CBE9B60B-8A29-D040-8808-CC574A05A0EF}"/>
          </ac:spMkLst>
        </pc:spChg>
        <pc:spChg chg="del">
          <ac:chgData name="Francesca MAINO - ESMO" userId="0e04cdf6-27b3-4e1e-8a38-161a3a714cd4" providerId="ADAL" clId="{168610F0-F618-4FA1-9D0C-51AB608E1099}" dt="2022-08-31T08:42:45.718" v="42" actId="700"/>
          <ac:spMkLst>
            <pc:docMk/>
            <pc:sldMk cId="3271639059" sldId="273"/>
            <ac:spMk id="4" creationId="{C651A880-A463-CE40-A4D6-A7949CC72FCC}"/>
          </ac:spMkLst>
        </pc:spChg>
        <pc:spChg chg="del">
          <ac:chgData name="Francesca MAINO - ESMO" userId="0e04cdf6-27b3-4e1e-8a38-161a3a714cd4" providerId="ADAL" clId="{168610F0-F618-4FA1-9D0C-51AB608E1099}" dt="2022-08-31T08:42:45.718" v="42" actId="700"/>
          <ac:spMkLst>
            <pc:docMk/>
            <pc:sldMk cId="3271639059" sldId="273"/>
            <ac:spMk id="5" creationId="{81A1F862-683B-6A4F-9908-8AAB377D023B}"/>
          </ac:spMkLst>
        </pc:spChg>
        <pc:spChg chg="add mod ord">
          <ac:chgData name="Francesca MAINO - ESMO" userId="0e04cdf6-27b3-4e1e-8a38-161a3a714cd4" providerId="ADAL" clId="{168610F0-F618-4FA1-9D0C-51AB608E1099}" dt="2022-08-31T08:42:45.718" v="42" actId="700"/>
          <ac:spMkLst>
            <pc:docMk/>
            <pc:sldMk cId="3271639059" sldId="273"/>
            <ac:spMk id="6" creationId="{900AA6BA-D8D5-4091-86CF-4BBC1EE57E9B}"/>
          </ac:spMkLst>
        </pc:spChg>
        <pc:spChg chg="add mod ord">
          <ac:chgData name="Francesca MAINO - ESMO" userId="0e04cdf6-27b3-4e1e-8a38-161a3a714cd4" providerId="ADAL" clId="{168610F0-F618-4FA1-9D0C-51AB608E1099}" dt="2022-08-31T08:42:45.718" v="42" actId="700"/>
          <ac:spMkLst>
            <pc:docMk/>
            <pc:sldMk cId="3271639059" sldId="273"/>
            <ac:spMk id="7" creationId="{82502F83-3FA9-445E-B304-BF89E35525A6}"/>
          </ac:spMkLst>
        </pc:spChg>
        <pc:spChg chg="add mod ord">
          <ac:chgData name="Francesca MAINO - ESMO" userId="0e04cdf6-27b3-4e1e-8a38-161a3a714cd4" providerId="ADAL" clId="{168610F0-F618-4FA1-9D0C-51AB608E1099}" dt="2022-08-31T08:42:45.718" v="42" actId="700"/>
          <ac:spMkLst>
            <pc:docMk/>
            <pc:sldMk cId="3271639059" sldId="273"/>
            <ac:spMk id="8" creationId="{5BB95385-2C82-4C60-BF54-AB1CB736A4DD}"/>
          </ac:spMkLst>
        </pc:spChg>
        <pc:spChg chg="add mod ord">
          <ac:chgData name="Francesca MAINO - ESMO" userId="0e04cdf6-27b3-4e1e-8a38-161a3a714cd4" providerId="ADAL" clId="{168610F0-F618-4FA1-9D0C-51AB608E1099}" dt="2022-08-31T08:42:45.718" v="42" actId="700"/>
          <ac:spMkLst>
            <pc:docMk/>
            <pc:sldMk cId="3271639059" sldId="273"/>
            <ac:spMk id="9" creationId="{8AF55B09-B0FA-4DE9-A5D2-B12B9FC74864}"/>
          </ac:spMkLst>
        </pc:spChg>
        <pc:spChg chg="add mod ord">
          <ac:chgData name="Francesca MAINO - ESMO" userId="0e04cdf6-27b3-4e1e-8a38-161a3a714cd4" providerId="ADAL" clId="{168610F0-F618-4FA1-9D0C-51AB608E1099}" dt="2022-08-31T08:42:45.718" v="42" actId="700"/>
          <ac:spMkLst>
            <pc:docMk/>
            <pc:sldMk cId="3271639059" sldId="273"/>
            <ac:spMk id="10" creationId="{3F024F74-13E0-4708-89C4-59AE450F1DCB}"/>
          </ac:spMkLst>
        </pc:spChg>
      </pc:sldChg>
      <pc:sldChg chg="addSp delSp modSp mod modClrScheme chgLayout">
        <pc:chgData name="Francesca MAINO - ESMO" userId="0e04cdf6-27b3-4e1e-8a38-161a3a714cd4" providerId="ADAL" clId="{168610F0-F618-4FA1-9D0C-51AB608E1099}" dt="2022-08-31T08:42:57.519" v="43" actId="700"/>
        <pc:sldMkLst>
          <pc:docMk/>
          <pc:sldMk cId="2716391758" sldId="274"/>
        </pc:sldMkLst>
        <pc:spChg chg="del mod ord">
          <ac:chgData name="Francesca MAINO - ESMO" userId="0e04cdf6-27b3-4e1e-8a38-161a3a714cd4" providerId="ADAL" clId="{168610F0-F618-4FA1-9D0C-51AB608E1099}" dt="2022-08-31T08:42:57.519" v="43" actId="700"/>
          <ac:spMkLst>
            <pc:docMk/>
            <pc:sldMk cId="2716391758" sldId="274"/>
            <ac:spMk id="2" creationId="{58D1FEB3-E0FE-3642-8AF8-94FDCD9E4BC7}"/>
          </ac:spMkLst>
        </pc:spChg>
        <pc:spChg chg="del mod ord">
          <ac:chgData name="Francesca MAINO - ESMO" userId="0e04cdf6-27b3-4e1e-8a38-161a3a714cd4" providerId="ADAL" clId="{168610F0-F618-4FA1-9D0C-51AB608E1099}" dt="2022-08-31T08:42:57.519" v="43" actId="700"/>
          <ac:spMkLst>
            <pc:docMk/>
            <pc:sldMk cId="2716391758" sldId="274"/>
            <ac:spMk id="3" creationId="{D39B8D44-A6A5-D548-BA0D-A16AABE71CA4}"/>
          </ac:spMkLst>
        </pc:spChg>
        <pc:spChg chg="del mod ord">
          <ac:chgData name="Francesca MAINO - ESMO" userId="0e04cdf6-27b3-4e1e-8a38-161a3a714cd4" providerId="ADAL" clId="{168610F0-F618-4FA1-9D0C-51AB608E1099}" dt="2022-08-31T08:42:57.519" v="43" actId="700"/>
          <ac:spMkLst>
            <pc:docMk/>
            <pc:sldMk cId="2716391758" sldId="274"/>
            <ac:spMk id="4" creationId="{C129EDFA-ED0E-8F48-A230-08ACB41FD4D6}"/>
          </ac:spMkLst>
        </pc:spChg>
        <pc:spChg chg="del mod ord">
          <ac:chgData name="Francesca MAINO - ESMO" userId="0e04cdf6-27b3-4e1e-8a38-161a3a714cd4" providerId="ADAL" clId="{168610F0-F618-4FA1-9D0C-51AB608E1099}" dt="2022-08-31T08:42:57.519" v="43" actId="700"/>
          <ac:spMkLst>
            <pc:docMk/>
            <pc:sldMk cId="2716391758" sldId="274"/>
            <ac:spMk id="5" creationId="{9A155525-8C96-AD45-8426-F6670126C7D5}"/>
          </ac:spMkLst>
        </pc:spChg>
        <pc:spChg chg="add mod ord">
          <ac:chgData name="Francesca MAINO - ESMO" userId="0e04cdf6-27b3-4e1e-8a38-161a3a714cd4" providerId="ADAL" clId="{168610F0-F618-4FA1-9D0C-51AB608E1099}" dt="2022-08-31T08:42:57.519" v="43" actId="700"/>
          <ac:spMkLst>
            <pc:docMk/>
            <pc:sldMk cId="2716391758" sldId="274"/>
            <ac:spMk id="6" creationId="{D5F173AA-44BB-4E3F-BE96-79F47AA2289E}"/>
          </ac:spMkLst>
        </pc:spChg>
        <pc:spChg chg="add mod ord">
          <ac:chgData name="Francesca MAINO - ESMO" userId="0e04cdf6-27b3-4e1e-8a38-161a3a714cd4" providerId="ADAL" clId="{168610F0-F618-4FA1-9D0C-51AB608E1099}" dt="2022-08-31T08:42:57.519" v="43" actId="700"/>
          <ac:spMkLst>
            <pc:docMk/>
            <pc:sldMk cId="2716391758" sldId="274"/>
            <ac:spMk id="7" creationId="{2D901FE3-B30E-4C5E-9326-84D00844FF15}"/>
          </ac:spMkLst>
        </pc:spChg>
        <pc:spChg chg="add mod ord">
          <ac:chgData name="Francesca MAINO - ESMO" userId="0e04cdf6-27b3-4e1e-8a38-161a3a714cd4" providerId="ADAL" clId="{168610F0-F618-4FA1-9D0C-51AB608E1099}" dt="2022-08-31T08:42:57.519" v="43" actId="700"/>
          <ac:spMkLst>
            <pc:docMk/>
            <pc:sldMk cId="2716391758" sldId="274"/>
            <ac:spMk id="8" creationId="{B684661F-435B-4783-BC29-CF249A6F86B8}"/>
          </ac:spMkLst>
        </pc:spChg>
        <pc:spChg chg="add mod ord">
          <ac:chgData name="Francesca MAINO - ESMO" userId="0e04cdf6-27b3-4e1e-8a38-161a3a714cd4" providerId="ADAL" clId="{168610F0-F618-4FA1-9D0C-51AB608E1099}" dt="2022-08-31T08:42:57.519" v="43" actId="700"/>
          <ac:spMkLst>
            <pc:docMk/>
            <pc:sldMk cId="2716391758" sldId="274"/>
            <ac:spMk id="9" creationId="{0D0C74F1-031A-46DC-BEBC-8F3B7F8559E9}"/>
          </ac:spMkLst>
        </pc:spChg>
        <pc:spChg chg="add mod ord">
          <ac:chgData name="Francesca MAINO - ESMO" userId="0e04cdf6-27b3-4e1e-8a38-161a3a714cd4" providerId="ADAL" clId="{168610F0-F618-4FA1-9D0C-51AB608E1099}" dt="2022-08-31T08:42:57.519" v="43" actId="700"/>
          <ac:spMkLst>
            <pc:docMk/>
            <pc:sldMk cId="2716391758" sldId="274"/>
            <ac:spMk id="10" creationId="{D0F657C7-794D-43FA-A7DE-2EA898164032}"/>
          </ac:spMkLst>
        </pc:spChg>
      </pc:sldChg>
      <pc:sldChg chg="addSp delSp modSp mod chgLayout">
        <pc:chgData name="Francesca MAINO - ESMO" userId="0e04cdf6-27b3-4e1e-8a38-161a3a714cd4" providerId="ADAL" clId="{168610F0-F618-4FA1-9D0C-51AB608E1099}" dt="2022-08-31T08:43:02.171" v="44" actId="700"/>
        <pc:sldMkLst>
          <pc:docMk/>
          <pc:sldMk cId="3385921794" sldId="275"/>
        </pc:sldMkLst>
        <pc:spChg chg="del">
          <ac:chgData name="Francesca MAINO - ESMO" userId="0e04cdf6-27b3-4e1e-8a38-161a3a714cd4" providerId="ADAL" clId="{168610F0-F618-4FA1-9D0C-51AB608E1099}" dt="2022-08-31T08:43:02.171" v="44" actId="700"/>
          <ac:spMkLst>
            <pc:docMk/>
            <pc:sldMk cId="3385921794" sldId="275"/>
            <ac:spMk id="2" creationId="{87131F08-1B3E-194B-87D8-B2E72B4B582D}"/>
          </ac:spMkLst>
        </pc:spChg>
        <pc:spChg chg="del">
          <ac:chgData name="Francesca MAINO - ESMO" userId="0e04cdf6-27b3-4e1e-8a38-161a3a714cd4" providerId="ADAL" clId="{168610F0-F618-4FA1-9D0C-51AB608E1099}" dt="2022-08-31T08:43:02.171" v="44" actId="700"/>
          <ac:spMkLst>
            <pc:docMk/>
            <pc:sldMk cId="3385921794" sldId="275"/>
            <ac:spMk id="3" creationId="{9537F187-ADEC-9644-B461-D281BD911C72}"/>
          </ac:spMkLst>
        </pc:spChg>
        <pc:spChg chg="del">
          <ac:chgData name="Francesca MAINO - ESMO" userId="0e04cdf6-27b3-4e1e-8a38-161a3a714cd4" providerId="ADAL" clId="{168610F0-F618-4FA1-9D0C-51AB608E1099}" dt="2022-08-31T08:43:02.171" v="44" actId="700"/>
          <ac:spMkLst>
            <pc:docMk/>
            <pc:sldMk cId="3385921794" sldId="275"/>
            <ac:spMk id="4" creationId="{C3DB10FC-A707-F44B-8609-AE45C7B11D5D}"/>
          </ac:spMkLst>
        </pc:spChg>
        <pc:spChg chg="add mod ord">
          <ac:chgData name="Francesca MAINO - ESMO" userId="0e04cdf6-27b3-4e1e-8a38-161a3a714cd4" providerId="ADAL" clId="{168610F0-F618-4FA1-9D0C-51AB608E1099}" dt="2022-08-31T08:43:02.171" v="44" actId="700"/>
          <ac:spMkLst>
            <pc:docMk/>
            <pc:sldMk cId="3385921794" sldId="275"/>
            <ac:spMk id="5" creationId="{2585B73E-C86E-4AA3-824B-19D7BD71266E}"/>
          </ac:spMkLst>
        </pc:spChg>
        <pc:spChg chg="add mod ord">
          <ac:chgData name="Francesca MAINO - ESMO" userId="0e04cdf6-27b3-4e1e-8a38-161a3a714cd4" providerId="ADAL" clId="{168610F0-F618-4FA1-9D0C-51AB608E1099}" dt="2022-08-31T08:43:02.171" v="44" actId="700"/>
          <ac:spMkLst>
            <pc:docMk/>
            <pc:sldMk cId="3385921794" sldId="275"/>
            <ac:spMk id="6" creationId="{8B4357B8-4EBA-46FB-AC9B-3167F570762C}"/>
          </ac:spMkLst>
        </pc:spChg>
        <pc:spChg chg="add mod ord">
          <ac:chgData name="Francesca MAINO - ESMO" userId="0e04cdf6-27b3-4e1e-8a38-161a3a714cd4" providerId="ADAL" clId="{168610F0-F618-4FA1-9D0C-51AB608E1099}" dt="2022-08-31T08:43:02.171" v="44" actId="700"/>
          <ac:spMkLst>
            <pc:docMk/>
            <pc:sldMk cId="3385921794" sldId="275"/>
            <ac:spMk id="7" creationId="{C150663D-4156-4BEF-B7D1-8BDFA2A1D772}"/>
          </ac:spMkLst>
        </pc:spChg>
        <pc:spChg chg="add mod ord">
          <ac:chgData name="Francesca MAINO - ESMO" userId="0e04cdf6-27b3-4e1e-8a38-161a3a714cd4" providerId="ADAL" clId="{168610F0-F618-4FA1-9D0C-51AB608E1099}" dt="2022-08-31T08:43:02.171" v="44" actId="700"/>
          <ac:spMkLst>
            <pc:docMk/>
            <pc:sldMk cId="3385921794" sldId="275"/>
            <ac:spMk id="8" creationId="{7932FB69-AFE4-4A0E-BA28-D766ABDF3297}"/>
          </ac:spMkLst>
        </pc:spChg>
      </pc:sldChg>
      <pc:sldChg chg="mod chgLayout">
        <pc:chgData name="Francesca MAINO - ESMO" userId="0e04cdf6-27b3-4e1e-8a38-161a3a714cd4" providerId="ADAL" clId="{168610F0-F618-4FA1-9D0C-51AB608E1099}" dt="2022-08-31T08:43:11.446" v="45" actId="700"/>
        <pc:sldMkLst>
          <pc:docMk/>
          <pc:sldMk cId="519070962" sldId="276"/>
        </pc:sldMkLst>
      </pc:sldChg>
      <pc:sldChg chg="addSp modSp mod chgLayout">
        <pc:chgData name="Francesca MAINO - ESMO" userId="0e04cdf6-27b3-4e1e-8a38-161a3a714cd4" providerId="ADAL" clId="{168610F0-F618-4FA1-9D0C-51AB608E1099}" dt="2022-08-31T08:41:09.611" v="38" actId="700"/>
        <pc:sldMkLst>
          <pc:docMk/>
          <pc:sldMk cId="1058147871" sldId="278"/>
        </pc:sldMkLst>
        <pc:spChg chg="mod ord">
          <ac:chgData name="Francesca MAINO - ESMO" userId="0e04cdf6-27b3-4e1e-8a38-161a3a714cd4" providerId="ADAL" clId="{168610F0-F618-4FA1-9D0C-51AB608E1099}" dt="2022-08-31T08:41:09.611" v="38" actId="700"/>
          <ac:spMkLst>
            <pc:docMk/>
            <pc:sldMk cId="1058147871" sldId="278"/>
            <ac:spMk id="2" creationId="{F8FF8A95-2EA8-BC40-B221-25798D1A9889}"/>
          </ac:spMkLst>
        </pc:spChg>
        <pc:spChg chg="mod ord">
          <ac:chgData name="Francesca MAINO - ESMO" userId="0e04cdf6-27b3-4e1e-8a38-161a3a714cd4" providerId="ADAL" clId="{168610F0-F618-4FA1-9D0C-51AB608E1099}" dt="2022-08-31T08:41:09.611" v="38" actId="700"/>
          <ac:spMkLst>
            <pc:docMk/>
            <pc:sldMk cId="1058147871" sldId="278"/>
            <ac:spMk id="3" creationId="{3FB0B8B3-7D78-924A-A229-FA47A12D9B5C}"/>
          </ac:spMkLst>
        </pc:spChg>
        <pc:spChg chg="add mod ord">
          <ac:chgData name="Francesca MAINO - ESMO" userId="0e04cdf6-27b3-4e1e-8a38-161a3a714cd4" providerId="ADAL" clId="{168610F0-F618-4FA1-9D0C-51AB608E1099}" dt="2022-08-31T08:41:09.611" v="38" actId="700"/>
          <ac:spMkLst>
            <pc:docMk/>
            <pc:sldMk cId="1058147871" sldId="278"/>
            <ac:spMk id="4" creationId="{7D07FF6C-09F8-454F-B207-AA7FFBADFB35}"/>
          </ac:spMkLst>
        </pc:spChg>
        <pc:spChg chg="add mod ord">
          <ac:chgData name="Francesca MAINO - ESMO" userId="0e04cdf6-27b3-4e1e-8a38-161a3a714cd4" providerId="ADAL" clId="{168610F0-F618-4FA1-9D0C-51AB608E1099}" dt="2022-08-31T08:41:09.611" v="38" actId="700"/>
          <ac:spMkLst>
            <pc:docMk/>
            <pc:sldMk cId="1058147871" sldId="278"/>
            <ac:spMk id="5" creationId="{A42C99AB-0B92-42AD-A6E7-B382628250BF}"/>
          </ac:spMkLst>
        </pc:spChg>
      </pc:sldChg>
      <pc:sldChg chg="addSp delSp modSp mod chgLayout">
        <pc:chgData name="Francesca MAINO - ESMO" userId="0e04cdf6-27b3-4e1e-8a38-161a3a714cd4" providerId="ADAL" clId="{168610F0-F618-4FA1-9D0C-51AB608E1099}" dt="2022-08-31T08:41:04.831" v="37" actId="1035"/>
        <pc:sldMkLst>
          <pc:docMk/>
          <pc:sldMk cId="2684920857" sldId="280"/>
        </pc:sldMkLst>
        <pc:spChg chg="mod ord">
          <ac:chgData name="Francesca MAINO - ESMO" userId="0e04cdf6-27b3-4e1e-8a38-161a3a714cd4" providerId="ADAL" clId="{168610F0-F618-4FA1-9D0C-51AB608E1099}" dt="2022-08-31T08:41:04.831" v="37" actId="1035"/>
          <ac:spMkLst>
            <pc:docMk/>
            <pc:sldMk cId="2684920857" sldId="280"/>
            <ac:spMk id="2" creationId="{F8FF8A95-2EA8-BC40-B221-25798D1A9889}"/>
          </ac:spMkLst>
        </pc:spChg>
        <pc:spChg chg="add del mod ord">
          <ac:chgData name="Francesca MAINO - ESMO" userId="0e04cdf6-27b3-4e1e-8a38-161a3a714cd4" providerId="ADAL" clId="{168610F0-F618-4FA1-9D0C-51AB608E1099}" dt="2022-08-31T08:40:50.482" v="1" actId="700"/>
          <ac:spMkLst>
            <pc:docMk/>
            <pc:sldMk cId="2684920857" sldId="280"/>
            <ac:spMk id="3" creationId="{24C18D45-42E1-400B-A55E-724071988C91}"/>
          </ac:spMkLst>
        </pc:spChg>
        <pc:spChg chg="add del mod ord">
          <ac:chgData name="Francesca MAINO - ESMO" userId="0e04cdf6-27b3-4e1e-8a38-161a3a714cd4" providerId="ADAL" clId="{168610F0-F618-4FA1-9D0C-51AB608E1099}" dt="2022-08-31T08:40:50.482" v="1" actId="700"/>
          <ac:spMkLst>
            <pc:docMk/>
            <pc:sldMk cId="2684920857" sldId="280"/>
            <ac:spMk id="4" creationId="{EB30AA76-C17D-4F15-9178-6974296422A8}"/>
          </ac:spMkLst>
        </pc:spChg>
        <pc:spChg chg="add del mod ord">
          <ac:chgData name="Francesca MAINO - ESMO" userId="0e04cdf6-27b3-4e1e-8a38-161a3a714cd4" providerId="ADAL" clId="{168610F0-F618-4FA1-9D0C-51AB608E1099}" dt="2022-08-31T08:40:50.482" v="1" actId="700"/>
          <ac:spMkLst>
            <pc:docMk/>
            <pc:sldMk cId="2684920857" sldId="280"/>
            <ac:spMk id="5" creationId="{EAE26041-00A6-4FD4-80EE-55EADBC4F346}"/>
          </ac:spMkLst>
        </pc:spChg>
        <pc:spChg chg="add del mod ord">
          <ac:chgData name="Francesca MAINO - ESMO" userId="0e04cdf6-27b3-4e1e-8a38-161a3a714cd4" providerId="ADAL" clId="{168610F0-F618-4FA1-9D0C-51AB608E1099}" dt="2022-08-31T08:41:00.160" v="4" actId="478"/>
          <ac:spMkLst>
            <pc:docMk/>
            <pc:sldMk cId="2684920857" sldId="280"/>
            <ac:spMk id="6" creationId="{021E9FEC-E41D-416D-9D77-28A30C105A5E}"/>
          </ac:spMkLst>
        </pc:spChg>
        <pc:spChg chg="add del mod ord">
          <ac:chgData name="Francesca MAINO - ESMO" userId="0e04cdf6-27b3-4e1e-8a38-161a3a714cd4" providerId="ADAL" clId="{168610F0-F618-4FA1-9D0C-51AB608E1099}" dt="2022-08-31T08:40:59.002" v="3" actId="478"/>
          <ac:spMkLst>
            <pc:docMk/>
            <pc:sldMk cId="2684920857" sldId="280"/>
            <ac:spMk id="7" creationId="{E67FD07B-D360-4C2B-8640-0F9F6ADABD8F}"/>
          </ac:spMkLst>
        </pc:spChg>
        <pc:spChg chg="add mod ord">
          <ac:chgData name="Francesca MAINO - ESMO" userId="0e04cdf6-27b3-4e1e-8a38-161a3a714cd4" providerId="ADAL" clId="{168610F0-F618-4FA1-9D0C-51AB608E1099}" dt="2022-08-31T08:40:55.745" v="2" actId="700"/>
          <ac:spMkLst>
            <pc:docMk/>
            <pc:sldMk cId="2684920857" sldId="280"/>
            <ac:spMk id="8" creationId="{AF512ECE-FCFC-4CBF-B9AC-21D5C329EA73}"/>
          </ac:spMkLst>
        </pc:spChg>
      </pc:sldChg>
    </pc:docChg>
  </pc:docChgLst>
  <pc:docChgLst>
    <pc:chgData name="Roberta FERRANDINO - ESMO" userId="f3ee550b-2eb4-4329-988e-6df4d84fbf3e" providerId="ADAL" clId="{8CE32E3E-667F-4F28-A7AC-1DB509DAC65C}"/>
    <pc:docChg chg="custSel modMainMaster">
      <pc:chgData name="Roberta FERRANDINO - ESMO" userId="f3ee550b-2eb4-4329-988e-6df4d84fbf3e" providerId="ADAL" clId="{8CE32E3E-667F-4F28-A7AC-1DB509DAC65C}" dt="2023-03-20T16:27:17.377" v="49"/>
      <pc:docMkLst>
        <pc:docMk/>
      </pc:docMkLst>
      <pc:sldMasterChg chg="modSldLayout">
        <pc:chgData name="Roberta FERRANDINO - ESMO" userId="f3ee550b-2eb4-4329-988e-6df4d84fbf3e" providerId="ADAL" clId="{8CE32E3E-667F-4F28-A7AC-1DB509DAC65C}" dt="2023-03-20T16:27:17.377" v="49"/>
        <pc:sldMasterMkLst>
          <pc:docMk/>
          <pc:sldMasterMk cId="0" sldId="2147493455"/>
        </pc:sldMasterMkLst>
        <pc:sldLayoutChg chg="addSp delSp modSp mod">
          <pc:chgData name="Roberta FERRANDINO - ESMO" userId="f3ee550b-2eb4-4329-988e-6df4d84fbf3e" providerId="ADAL" clId="{8CE32E3E-667F-4F28-A7AC-1DB509DAC65C}" dt="2023-03-20T16:26:09.262" v="29" actId="478"/>
          <pc:sldLayoutMkLst>
            <pc:docMk/>
            <pc:sldMasterMk cId="0" sldId="2147493455"/>
            <pc:sldLayoutMk cId="1522699082" sldId="2147493640"/>
          </pc:sldLayoutMkLst>
          <pc:picChg chg="add mod ord">
            <ac:chgData name="Roberta FERRANDINO - ESMO" userId="f3ee550b-2eb4-4329-988e-6df4d84fbf3e" providerId="ADAL" clId="{8CE32E3E-667F-4F28-A7AC-1DB509DAC65C}" dt="2023-03-20T16:26:00.389" v="23" actId="167"/>
            <ac:picMkLst>
              <pc:docMk/>
              <pc:sldMasterMk cId="0" sldId="2147493455"/>
              <pc:sldLayoutMk cId="1522699082" sldId="2147493640"/>
              <ac:picMk id="7" creationId="{98B591A2-F209-369D-C99F-52441682EC82}"/>
            </ac:picMkLst>
          </pc:picChg>
          <pc:picChg chg="del mod">
            <ac:chgData name="Roberta FERRANDINO - ESMO" userId="f3ee550b-2eb4-4329-988e-6df4d84fbf3e" providerId="ADAL" clId="{8CE32E3E-667F-4F28-A7AC-1DB509DAC65C}" dt="2023-03-20T16:26:09.262" v="29" actId="478"/>
            <ac:picMkLst>
              <pc:docMk/>
              <pc:sldMasterMk cId="0" sldId="2147493455"/>
              <pc:sldLayoutMk cId="1522699082" sldId="2147493640"/>
              <ac:picMk id="9" creationId="{550FEB4D-F966-0D44-B1F6-026CDC4E6925}"/>
            </ac:picMkLst>
          </pc:picChg>
        </pc:sldLayoutChg>
        <pc:sldLayoutChg chg="addSp delSp modSp mod">
          <pc:chgData name="Roberta FERRANDINO - ESMO" userId="f3ee550b-2eb4-4329-988e-6df4d84fbf3e" providerId="ADAL" clId="{8CE32E3E-667F-4F28-A7AC-1DB509DAC65C}" dt="2023-03-20T16:26:55.932" v="37" actId="478"/>
          <pc:sldLayoutMkLst>
            <pc:docMk/>
            <pc:sldMasterMk cId="0" sldId="2147493455"/>
            <pc:sldLayoutMk cId="115419589" sldId="2147493641"/>
          </pc:sldLayoutMkLst>
          <pc:picChg chg="add mod ord">
            <ac:chgData name="Roberta FERRANDINO - ESMO" userId="f3ee550b-2eb4-4329-988e-6df4d84fbf3e" providerId="ADAL" clId="{8CE32E3E-667F-4F28-A7AC-1DB509DAC65C}" dt="2023-03-20T16:26:53.927" v="36" actId="167"/>
            <ac:picMkLst>
              <pc:docMk/>
              <pc:sldMasterMk cId="0" sldId="2147493455"/>
              <pc:sldLayoutMk cId="115419589" sldId="2147493641"/>
              <ac:picMk id="2" creationId="{4B601D41-1E68-1044-3C73-9CFF5BF60E35}"/>
            </ac:picMkLst>
          </pc:picChg>
          <pc:picChg chg="del">
            <ac:chgData name="Roberta FERRANDINO - ESMO" userId="f3ee550b-2eb4-4329-988e-6df4d84fbf3e" providerId="ADAL" clId="{8CE32E3E-667F-4F28-A7AC-1DB509DAC65C}" dt="2023-03-20T16:26:55.932" v="37" actId="478"/>
            <ac:picMkLst>
              <pc:docMk/>
              <pc:sldMasterMk cId="0" sldId="2147493455"/>
              <pc:sldLayoutMk cId="115419589" sldId="2147493641"/>
              <ac:picMk id="7" creationId="{C21E22F1-77C3-B440-ACF8-98AD21A8F5F7}"/>
            </ac:picMkLst>
          </pc:picChg>
        </pc:sldLayoutChg>
        <pc:sldLayoutChg chg="addSp delSp modSp mod">
          <pc:chgData name="Roberta FERRANDINO - ESMO" userId="f3ee550b-2eb4-4329-988e-6df4d84fbf3e" providerId="ADAL" clId="{8CE32E3E-667F-4F28-A7AC-1DB509DAC65C}" dt="2023-03-20T16:27:04.140" v="41"/>
          <pc:sldLayoutMkLst>
            <pc:docMk/>
            <pc:sldMasterMk cId="0" sldId="2147493455"/>
            <pc:sldLayoutMk cId="309067468" sldId="2147493642"/>
          </pc:sldLayoutMkLst>
          <pc:picChg chg="del">
            <ac:chgData name="Roberta FERRANDINO - ESMO" userId="f3ee550b-2eb4-4329-988e-6df4d84fbf3e" providerId="ADAL" clId="{8CE32E3E-667F-4F28-A7AC-1DB509DAC65C}" dt="2023-03-20T16:27:03.919" v="40" actId="478"/>
            <ac:picMkLst>
              <pc:docMk/>
              <pc:sldMasterMk cId="0" sldId="2147493455"/>
              <pc:sldLayoutMk cId="309067468" sldId="2147493642"/>
              <ac:picMk id="4" creationId="{46C6DB59-1B5C-F297-D743-BDE3E7676FEF}"/>
            </ac:picMkLst>
          </pc:picChg>
          <pc:picChg chg="add mod">
            <ac:chgData name="Roberta FERRANDINO - ESMO" userId="f3ee550b-2eb4-4329-988e-6df4d84fbf3e" providerId="ADAL" clId="{8CE32E3E-667F-4F28-A7AC-1DB509DAC65C}" dt="2023-03-20T16:27:04.140" v="41"/>
            <ac:picMkLst>
              <pc:docMk/>
              <pc:sldMasterMk cId="0" sldId="2147493455"/>
              <pc:sldLayoutMk cId="309067468" sldId="2147493642"/>
              <ac:picMk id="5" creationId="{154309C7-66A0-13C8-51D1-83E3102964DC}"/>
            </ac:picMkLst>
          </pc:picChg>
        </pc:sldLayoutChg>
        <pc:sldLayoutChg chg="addSp delSp modSp mod">
          <pc:chgData name="Roberta FERRANDINO - ESMO" userId="f3ee550b-2eb4-4329-988e-6df4d84fbf3e" providerId="ADAL" clId="{8CE32E3E-667F-4F28-A7AC-1DB509DAC65C}" dt="2023-03-20T16:27:06.925" v="43"/>
          <pc:sldLayoutMkLst>
            <pc:docMk/>
            <pc:sldMasterMk cId="0" sldId="2147493455"/>
            <pc:sldLayoutMk cId="1840261251" sldId="2147493643"/>
          </pc:sldLayoutMkLst>
          <pc:picChg chg="del">
            <ac:chgData name="Roberta FERRANDINO - ESMO" userId="f3ee550b-2eb4-4329-988e-6df4d84fbf3e" providerId="ADAL" clId="{8CE32E3E-667F-4F28-A7AC-1DB509DAC65C}" dt="2023-03-20T16:27:06.390" v="42" actId="478"/>
            <ac:picMkLst>
              <pc:docMk/>
              <pc:sldMasterMk cId="0" sldId="2147493455"/>
              <pc:sldLayoutMk cId="1840261251" sldId="2147493643"/>
              <ac:picMk id="4" creationId="{B1BFFF39-1933-4F6D-0837-11DEAFBCD18F}"/>
            </ac:picMkLst>
          </pc:picChg>
          <pc:picChg chg="add mod">
            <ac:chgData name="Roberta FERRANDINO - ESMO" userId="f3ee550b-2eb4-4329-988e-6df4d84fbf3e" providerId="ADAL" clId="{8CE32E3E-667F-4F28-A7AC-1DB509DAC65C}" dt="2023-03-20T16:27:06.925" v="43"/>
            <ac:picMkLst>
              <pc:docMk/>
              <pc:sldMasterMk cId="0" sldId="2147493455"/>
              <pc:sldLayoutMk cId="1840261251" sldId="2147493643"/>
              <ac:picMk id="6" creationId="{902F18EB-2289-E1E1-9D3A-B3E065ED2E10}"/>
            </ac:picMkLst>
          </pc:picChg>
        </pc:sldLayoutChg>
        <pc:sldLayoutChg chg="addSp delSp modSp mod">
          <pc:chgData name="Roberta FERRANDINO - ESMO" userId="f3ee550b-2eb4-4329-988e-6df4d84fbf3e" providerId="ADAL" clId="{8CE32E3E-667F-4F28-A7AC-1DB509DAC65C}" dt="2023-03-20T16:27:09.968" v="45"/>
          <pc:sldLayoutMkLst>
            <pc:docMk/>
            <pc:sldMasterMk cId="0" sldId="2147493455"/>
            <pc:sldLayoutMk cId="2192703510" sldId="2147493644"/>
          </pc:sldLayoutMkLst>
          <pc:picChg chg="del">
            <ac:chgData name="Roberta FERRANDINO - ESMO" userId="f3ee550b-2eb4-4329-988e-6df4d84fbf3e" providerId="ADAL" clId="{8CE32E3E-667F-4F28-A7AC-1DB509DAC65C}" dt="2023-03-20T16:27:09.684" v="44" actId="478"/>
            <ac:picMkLst>
              <pc:docMk/>
              <pc:sldMasterMk cId="0" sldId="2147493455"/>
              <pc:sldLayoutMk cId="2192703510" sldId="2147493644"/>
              <ac:picMk id="4" creationId="{75E09803-A4F3-0BE1-1057-AC89F905BABF}"/>
            </ac:picMkLst>
          </pc:picChg>
          <pc:picChg chg="add mod">
            <ac:chgData name="Roberta FERRANDINO - ESMO" userId="f3ee550b-2eb4-4329-988e-6df4d84fbf3e" providerId="ADAL" clId="{8CE32E3E-667F-4F28-A7AC-1DB509DAC65C}" dt="2023-03-20T16:27:09.968" v="45"/>
            <ac:picMkLst>
              <pc:docMk/>
              <pc:sldMasterMk cId="0" sldId="2147493455"/>
              <pc:sldLayoutMk cId="2192703510" sldId="2147493644"/>
              <ac:picMk id="6" creationId="{ED3EE91A-8818-0B2B-B1F9-7475EE5CF25F}"/>
            </ac:picMkLst>
          </pc:picChg>
        </pc:sldLayoutChg>
        <pc:sldLayoutChg chg="addSp delSp modSp mod">
          <pc:chgData name="Roberta FERRANDINO - ESMO" userId="f3ee550b-2eb4-4329-988e-6df4d84fbf3e" providerId="ADAL" clId="{8CE32E3E-667F-4F28-A7AC-1DB509DAC65C}" dt="2023-03-20T16:27:12.481" v="47"/>
          <pc:sldLayoutMkLst>
            <pc:docMk/>
            <pc:sldMasterMk cId="0" sldId="2147493455"/>
            <pc:sldLayoutMk cId="3278467359" sldId="2147493645"/>
          </pc:sldLayoutMkLst>
          <pc:picChg chg="del">
            <ac:chgData name="Roberta FERRANDINO - ESMO" userId="f3ee550b-2eb4-4329-988e-6df4d84fbf3e" providerId="ADAL" clId="{8CE32E3E-667F-4F28-A7AC-1DB509DAC65C}" dt="2023-03-20T16:27:12.247" v="46" actId="478"/>
            <ac:picMkLst>
              <pc:docMk/>
              <pc:sldMasterMk cId="0" sldId="2147493455"/>
              <pc:sldLayoutMk cId="3278467359" sldId="2147493645"/>
              <ac:picMk id="5" creationId="{C9A763BE-E73A-83CF-37BD-70164995C553}"/>
            </ac:picMkLst>
          </pc:picChg>
          <pc:picChg chg="add mod">
            <ac:chgData name="Roberta FERRANDINO - ESMO" userId="f3ee550b-2eb4-4329-988e-6df4d84fbf3e" providerId="ADAL" clId="{8CE32E3E-667F-4F28-A7AC-1DB509DAC65C}" dt="2023-03-20T16:27:12.481" v="47"/>
            <ac:picMkLst>
              <pc:docMk/>
              <pc:sldMasterMk cId="0" sldId="2147493455"/>
              <pc:sldLayoutMk cId="3278467359" sldId="2147493645"/>
              <ac:picMk id="6" creationId="{C166A1F4-148D-19D4-6EFF-BF5FB3CE9D23}"/>
            </ac:picMkLst>
          </pc:picChg>
        </pc:sldLayoutChg>
        <pc:sldLayoutChg chg="addSp delSp modSp mod">
          <pc:chgData name="Roberta FERRANDINO - ESMO" userId="f3ee550b-2eb4-4329-988e-6df4d84fbf3e" providerId="ADAL" clId="{8CE32E3E-667F-4F28-A7AC-1DB509DAC65C}" dt="2023-03-20T16:27:17.377" v="49"/>
          <pc:sldLayoutMkLst>
            <pc:docMk/>
            <pc:sldMasterMk cId="0" sldId="2147493455"/>
            <pc:sldLayoutMk cId="2599831872" sldId="2147493646"/>
          </pc:sldLayoutMkLst>
          <pc:picChg chg="add mod">
            <ac:chgData name="Roberta FERRANDINO - ESMO" userId="f3ee550b-2eb4-4329-988e-6df4d84fbf3e" providerId="ADAL" clId="{8CE32E3E-667F-4F28-A7AC-1DB509DAC65C}" dt="2023-03-20T16:27:17.377" v="49"/>
            <ac:picMkLst>
              <pc:docMk/>
              <pc:sldMasterMk cId="0" sldId="2147493455"/>
              <pc:sldLayoutMk cId="2599831872" sldId="2147493646"/>
              <ac:picMk id="2" creationId="{D7074144-C965-3626-5F7F-B15013313446}"/>
            </ac:picMkLst>
          </pc:picChg>
          <pc:picChg chg="del">
            <ac:chgData name="Roberta FERRANDINO - ESMO" userId="f3ee550b-2eb4-4329-988e-6df4d84fbf3e" providerId="ADAL" clId="{8CE32E3E-667F-4F28-A7AC-1DB509DAC65C}" dt="2023-03-20T16:27:17.090" v="48" actId="478"/>
            <ac:picMkLst>
              <pc:docMk/>
              <pc:sldMasterMk cId="0" sldId="2147493455"/>
              <pc:sldLayoutMk cId="2599831872" sldId="2147493646"/>
              <ac:picMk id="6" creationId="{C59876DE-2C09-0324-46E2-6695BD8FB93D}"/>
            </ac:picMkLst>
          </pc:picChg>
        </pc:sldLayoutChg>
        <pc:sldLayoutChg chg="addSp delSp modSp mod">
          <pc:chgData name="Roberta FERRANDINO - ESMO" userId="f3ee550b-2eb4-4329-988e-6df4d84fbf3e" providerId="ADAL" clId="{8CE32E3E-667F-4F28-A7AC-1DB509DAC65C}" dt="2023-03-20T16:26:14.771" v="31"/>
          <pc:sldLayoutMkLst>
            <pc:docMk/>
            <pc:sldMasterMk cId="0" sldId="2147493455"/>
            <pc:sldLayoutMk cId="2229668312" sldId="2147493648"/>
          </pc:sldLayoutMkLst>
          <pc:picChg chg="add mod">
            <ac:chgData name="Roberta FERRANDINO - ESMO" userId="f3ee550b-2eb4-4329-988e-6df4d84fbf3e" providerId="ADAL" clId="{8CE32E3E-667F-4F28-A7AC-1DB509DAC65C}" dt="2023-03-20T16:26:14.771" v="31"/>
            <ac:picMkLst>
              <pc:docMk/>
              <pc:sldMasterMk cId="0" sldId="2147493455"/>
              <pc:sldLayoutMk cId="2229668312" sldId="2147493648"/>
              <ac:picMk id="2" creationId="{0CC33265-74EC-EF2A-97A0-7A357C9E5E19}"/>
            </ac:picMkLst>
          </pc:picChg>
          <pc:picChg chg="del">
            <ac:chgData name="Roberta FERRANDINO - ESMO" userId="f3ee550b-2eb4-4329-988e-6df4d84fbf3e" providerId="ADAL" clId="{8CE32E3E-667F-4F28-A7AC-1DB509DAC65C}" dt="2023-03-20T16:26:14.486" v="30" actId="478"/>
            <ac:picMkLst>
              <pc:docMk/>
              <pc:sldMasterMk cId="0" sldId="2147493455"/>
              <pc:sldLayoutMk cId="2229668312" sldId="2147493648"/>
              <ac:picMk id="8" creationId="{6345B4B6-71EC-3249-A3FA-2CAB9EECC69E}"/>
            </ac:picMkLst>
          </pc:picChg>
        </pc:sldLayoutChg>
        <pc:sldLayoutChg chg="addSp delSp modSp mod">
          <pc:chgData name="Roberta FERRANDINO - ESMO" userId="f3ee550b-2eb4-4329-988e-6df4d84fbf3e" providerId="ADAL" clId="{8CE32E3E-667F-4F28-A7AC-1DB509DAC65C}" dt="2023-03-20T16:27:00.968" v="39"/>
          <pc:sldLayoutMkLst>
            <pc:docMk/>
            <pc:sldMasterMk cId="0" sldId="2147493455"/>
            <pc:sldLayoutMk cId="3079577876" sldId="2147493649"/>
          </pc:sldLayoutMkLst>
          <pc:picChg chg="add mod">
            <ac:chgData name="Roberta FERRANDINO - ESMO" userId="f3ee550b-2eb4-4329-988e-6df4d84fbf3e" providerId="ADAL" clId="{8CE32E3E-667F-4F28-A7AC-1DB509DAC65C}" dt="2023-03-20T16:27:00.968" v="39"/>
            <ac:picMkLst>
              <pc:docMk/>
              <pc:sldMasterMk cId="0" sldId="2147493455"/>
              <pc:sldLayoutMk cId="3079577876" sldId="2147493649"/>
              <ac:picMk id="4" creationId="{03B3B505-34AA-F941-71C5-06C9D85B5938}"/>
            </ac:picMkLst>
          </pc:picChg>
          <pc:picChg chg="del">
            <ac:chgData name="Roberta FERRANDINO - ESMO" userId="f3ee550b-2eb4-4329-988e-6df4d84fbf3e" providerId="ADAL" clId="{8CE32E3E-667F-4F28-A7AC-1DB509DAC65C}" dt="2023-03-20T16:27:00.661" v="38" actId="478"/>
            <ac:picMkLst>
              <pc:docMk/>
              <pc:sldMasterMk cId="0" sldId="2147493455"/>
              <pc:sldLayoutMk cId="3079577876" sldId="2147493649"/>
              <ac:picMk id="5" creationId="{5A8EBC61-D44A-63EB-DC2E-443982976F15}"/>
            </ac:picMkLst>
          </pc:picChg>
        </pc:sldLayoutChg>
      </pc:sldMasterChg>
    </pc:docChg>
  </pc:docChgLst>
  <pc:docChgLst>
    <pc:chgData name="Andrea BORGHESI - ESMO" userId="3532204f-41d9-4b67-b8e3-3a4d041cc9b2" providerId="ADAL" clId="{4BCD5410-7A7C-42FC-98A6-E5CC7C1F623B}"/>
    <pc:docChg chg="modSld">
      <pc:chgData name="Andrea BORGHESI - ESMO" userId="3532204f-41d9-4b67-b8e3-3a4d041cc9b2" providerId="ADAL" clId="{4BCD5410-7A7C-42FC-98A6-E5CC7C1F623B}" dt="2022-07-15T08:18:36.173" v="3" actId="6549"/>
      <pc:docMkLst>
        <pc:docMk/>
      </pc:docMkLst>
      <pc:sldChg chg="modSp mod">
        <pc:chgData name="Andrea BORGHESI - ESMO" userId="3532204f-41d9-4b67-b8e3-3a4d041cc9b2" providerId="ADAL" clId="{4BCD5410-7A7C-42FC-98A6-E5CC7C1F623B}" dt="2022-07-15T08:18:36.173" v="3" actId="6549"/>
        <pc:sldMkLst>
          <pc:docMk/>
          <pc:sldMk cId="2948689610" sldId="270"/>
        </pc:sldMkLst>
        <pc:spChg chg="mod">
          <ac:chgData name="Andrea BORGHESI - ESMO" userId="3532204f-41d9-4b67-b8e3-3a4d041cc9b2" providerId="ADAL" clId="{4BCD5410-7A7C-42FC-98A6-E5CC7C1F623B}" dt="2022-07-15T08:18:36.173" v="3" actId="6549"/>
          <ac:spMkLst>
            <pc:docMk/>
            <pc:sldMk cId="2948689610" sldId="270"/>
            <ac:spMk id="2" creationId="{0A950904-5233-EF40-BD18-524477B4A2AA}"/>
          </ac:spMkLst>
        </pc:spChg>
      </pc:sldChg>
    </pc:docChg>
  </pc:docChgLst>
  <pc:docChgLst>
    <pc:chgData name="Alexandre SCHIFFER - ESMO" userId="8f28390f-5a5f-4efd-a760-7656bfa7277a" providerId="ADAL" clId="{A090A406-EAC5-C143-BAC9-62970E7438F9}"/>
    <pc:docChg chg="custSel modMainMaster">
      <pc:chgData name="Alexandre SCHIFFER - ESMO" userId="8f28390f-5a5f-4efd-a760-7656bfa7277a" providerId="ADAL" clId="{A090A406-EAC5-C143-BAC9-62970E7438F9}" dt="2022-07-15T10:04:22.666" v="37" actId="478"/>
      <pc:docMkLst>
        <pc:docMk/>
      </pc:docMkLst>
      <pc:sldMasterChg chg="modSldLayout">
        <pc:chgData name="Alexandre SCHIFFER - ESMO" userId="8f28390f-5a5f-4efd-a760-7656bfa7277a" providerId="ADAL" clId="{A090A406-EAC5-C143-BAC9-62970E7438F9}" dt="2022-07-15T10:04:22.666" v="37" actId="478"/>
        <pc:sldMasterMkLst>
          <pc:docMk/>
          <pc:sldMasterMk cId="0" sldId="2147493455"/>
        </pc:sldMasterMkLst>
        <pc:sldLayoutChg chg="addSp delSp modSp mod">
          <pc:chgData name="Alexandre SCHIFFER - ESMO" userId="8f28390f-5a5f-4efd-a760-7656bfa7277a" providerId="ADAL" clId="{A090A406-EAC5-C143-BAC9-62970E7438F9}" dt="2022-07-15T10:01:46.424" v="4" actId="478"/>
          <pc:sldLayoutMkLst>
            <pc:docMk/>
            <pc:sldMasterMk cId="0" sldId="2147493455"/>
            <pc:sldLayoutMk cId="1522699082" sldId="2147493640"/>
          </pc:sldLayoutMkLst>
          <pc:picChg chg="add mod">
            <ac:chgData name="Alexandre SCHIFFER - ESMO" userId="8f28390f-5a5f-4efd-a760-7656bfa7277a" providerId="ADAL" clId="{A090A406-EAC5-C143-BAC9-62970E7438F9}" dt="2022-07-15T10:01:44.361" v="3"/>
            <ac:picMkLst>
              <pc:docMk/>
              <pc:sldMasterMk cId="0" sldId="2147493455"/>
              <pc:sldLayoutMk cId="1522699082" sldId="2147493640"/>
              <ac:picMk id="4" creationId="{99974CDE-9D83-C41E-6F57-5F7E468A722B}"/>
            </ac:picMkLst>
          </pc:picChg>
          <pc:picChg chg="del">
            <ac:chgData name="Alexandre SCHIFFER - ESMO" userId="8f28390f-5a5f-4efd-a760-7656bfa7277a" providerId="ADAL" clId="{A090A406-EAC5-C143-BAC9-62970E7438F9}" dt="2022-07-15T10:01:46.424" v="4" actId="478"/>
            <ac:picMkLst>
              <pc:docMk/>
              <pc:sldMasterMk cId="0" sldId="2147493455"/>
              <pc:sldLayoutMk cId="1522699082" sldId="2147493640"/>
              <ac:picMk id="24" creationId="{F44BEA34-A7A7-2344-ADE6-B7D2E6E73641}"/>
            </ac:picMkLst>
          </pc:picChg>
        </pc:sldLayoutChg>
        <pc:sldLayoutChg chg="addSp delSp modSp mod">
          <pc:chgData name="Alexandre SCHIFFER - ESMO" userId="8f28390f-5a5f-4efd-a760-7656bfa7277a" providerId="ADAL" clId="{A090A406-EAC5-C143-BAC9-62970E7438F9}" dt="2022-07-15T10:02:14.956" v="8" actId="478"/>
          <pc:sldLayoutMkLst>
            <pc:docMk/>
            <pc:sldMasterMk cId="0" sldId="2147493455"/>
            <pc:sldLayoutMk cId="115419589" sldId="2147493641"/>
          </pc:sldLayoutMkLst>
          <pc:picChg chg="add del mod">
            <ac:chgData name="Alexandre SCHIFFER - ESMO" userId="8f28390f-5a5f-4efd-a760-7656bfa7277a" providerId="ADAL" clId="{A090A406-EAC5-C143-BAC9-62970E7438F9}" dt="2022-07-15T10:02:14.956" v="8" actId="478"/>
            <ac:picMkLst>
              <pc:docMk/>
              <pc:sldMasterMk cId="0" sldId="2147493455"/>
              <pc:sldLayoutMk cId="115419589" sldId="2147493641"/>
              <ac:picMk id="2" creationId="{4FCD278D-E14B-793C-FCAA-4BD266F35D1A}"/>
            </ac:picMkLst>
          </pc:picChg>
          <pc:picChg chg="mod">
            <ac:chgData name="Alexandre SCHIFFER - ESMO" userId="8f28390f-5a5f-4efd-a760-7656bfa7277a" providerId="ADAL" clId="{A090A406-EAC5-C143-BAC9-62970E7438F9}" dt="2022-07-15T10:02:13.498" v="7" actId="14100"/>
            <ac:picMkLst>
              <pc:docMk/>
              <pc:sldMasterMk cId="0" sldId="2147493455"/>
              <pc:sldLayoutMk cId="115419589" sldId="2147493641"/>
              <ac:picMk id="7" creationId="{C21E22F1-77C3-B440-ACF8-98AD21A8F5F7}"/>
            </ac:picMkLst>
          </pc:picChg>
        </pc:sldLayoutChg>
        <pc:sldLayoutChg chg="addSp delSp modSp mod">
          <pc:chgData name="Alexandre SCHIFFER - ESMO" userId="8f28390f-5a5f-4efd-a760-7656bfa7277a" providerId="ADAL" clId="{A090A406-EAC5-C143-BAC9-62970E7438F9}" dt="2022-07-15T10:04:05.092" v="27"/>
          <pc:sldLayoutMkLst>
            <pc:docMk/>
            <pc:sldMasterMk cId="0" sldId="2147493455"/>
            <pc:sldLayoutMk cId="309067468" sldId="2147493642"/>
          </pc:sldLayoutMkLst>
          <pc:spChg chg="add mod">
            <ac:chgData name="Alexandre SCHIFFER - ESMO" userId="8f28390f-5a5f-4efd-a760-7656bfa7277a" providerId="ADAL" clId="{A090A406-EAC5-C143-BAC9-62970E7438F9}" dt="2022-07-15T10:04:05.092" v="27"/>
            <ac:spMkLst>
              <pc:docMk/>
              <pc:sldMasterMk cId="0" sldId="2147493455"/>
              <pc:sldLayoutMk cId="309067468" sldId="2147493642"/>
              <ac:spMk id="2" creationId="{DDFBDD90-5575-81A4-8150-131F7A54F283}"/>
            </ac:spMkLst>
          </pc:spChg>
          <pc:spChg chg="add mod">
            <ac:chgData name="Alexandre SCHIFFER - ESMO" userId="8f28390f-5a5f-4efd-a760-7656bfa7277a" providerId="ADAL" clId="{A090A406-EAC5-C143-BAC9-62970E7438F9}" dt="2022-07-15T10:04:05.092" v="27"/>
            <ac:spMkLst>
              <pc:docMk/>
              <pc:sldMasterMk cId="0" sldId="2147493455"/>
              <pc:sldLayoutMk cId="309067468" sldId="2147493642"/>
              <ac:spMk id="3" creationId="{27EF4F99-46F9-ED3B-9206-DB7A4E147D0F}"/>
            </ac:spMkLst>
          </pc:spChg>
          <pc:picChg chg="add mod">
            <ac:chgData name="Alexandre SCHIFFER - ESMO" userId="8f28390f-5a5f-4efd-a760-7656bfa7277a" providerId="ADAL" clId="{A090A406-EAC5-C143-BAC9-62970E7438F9}" dt="2022-07-15T10:04:05.092" v="27"/>
            <ac:picMkLst>
              <pc:docMk/>
              <pc:sldMasterMk cId="0" sldId="2147493455"/>
              <pc:sldLayoutMk cId="309067468" sldId="2147493642"/>
              <ac:picMk id="4" creationId="{46C6DB59-1B5C-F297-D743-BDE3E7676FEF}"/>
            </ac:picMkLst>
          </pc:picChg>
          <pc:picChg chg="del">
            <ac:chgData name="Alexandre SCHIFFER - ESMO" userId="8f28390f-5a5f-4efd-a760-7656bfa7277a" providerId="ADAL" clId="{A090A406-EAC5-C143-BAC9-62970E7438F9}" dt="2022-07-15T10:04:04.713" v="26" actId="478"/>
            <ac:picMkLst>
              <pc:docMk/>
              <pc:sldMasterMk cId="0" sldId="2147493455"/>
              <pc:sldLayoutMk cId="309067468" sldId="2147493642"/>
              <ac:picMk id="7" creationId="{F63864CF-F467-094E-A8A4-FD8CBB396E9B}"/>
            </ac:picMkLst>
          </pc:picChg>
        </pc:sldLayoutChg>
        <pc:sldLayoutChg chg="addSp delSp modSp mod">
          <pc:chgData name="Alexandre SCHIFFER - ESMO" userId="8f28390f-5a5f-4efd-a760-7656bfa7277a" providerId="ADAL" clId="{A090A406-EAC5-C143-BAC9-62970E7438F9}" dt="2022-07-15T10:04:08.239" v="29"/>
          <pc:sldLayoutMkLst>
            <pc:docMk/>
            <pc:sldMasterMk cId="0" sldId="2147493455"/>
            <pc:sldLayoutMk cId="1840261251" sldId="2147493643"/>
          </pc:sldLayoutMkLst>
          <pc:spChg chg="add mod">
            <ac:chgData name="Alexandre SCHIFFER - ESMO" userId="8f28390f-5a5f-4efd-a760-7656bfa7277a" providerId="ADAL" clId="{A090A406-EAC5-C143-BAC9-62970E7438F9}" dt="2022-07-15T10:04:08.239" v="29"/>
            <ac:spMkLst>
              <pc:docMk/>
              <pc:sldMasterMk cId="0" sldId="2147493455"/>
              <pc:sldLayoutMk cId="1840261251" sldId="2147493643"/>
              <ac:spMk id="2" creationId="{38A2CC9D-D569-EE6F-4DBE-77646E8F3DAD}"/>
            </ac:spMkLst>
          </pc:spChg>
          <pc:spChg chg="add mod">
            <ac:chgData name="Alexandre SCHIFFER - ESMO" userId="8f28390f-5a5f-4efd-a760-7656bfa7277a" providerId="ADAL" clId="{A090A406-EAC5-C143-BAC9-62970E7438F9}" dt="2022-07-15T10:04:08.239" v="29"/>
            <ac:spMkLst>
              <pc:docMk/>
              <pc:sldMasterMk cId="0" sldId="2147493455"/>
              <pc:sldLayoutMk cId="1840261251" sldId="2147493643"/>
              <ac:spMk id="3" creationId="{BA7704D6-DDF9-A720-4517-D2D6B0FE9BC0}"/>
            </ac:spMkLst>
          </pc:spChg>
          <pc:picChg chg="add mod">
            <ac:chgData name="Alexandre SCHIFFER - ESMO" userId="8f28390f-5a5f-4efd-a760-7656bfa7277a" providerId="ADAL" clId="{A090A406-EAC5-C143-BAC9-62970E7438F9}" dt="2022-07-15T10:04:08.239" v="29"/>
            <ac:picMkLst>
              <pc:docMk/>
              <pc:sldMasterMk cId="0" sldId="2147493455"/>
              <pc:sldLayoutMk cId="1840261251" sldId="2147493643"/>
              <ac:picMk id="4" creationId="{B1BFFF39-1933-4F6D-0837-11DEAFBCD18F}"/>
            </ac:picMkLst>
          </pc:picChg>
          <pc:picChg chg="del">
            <ac:chgData name="Alexandre SCHIFFER - ESMO" userId="8f28390f-5a5f-4efd-a760-7656bfa7277a" providerId="ADAL" clId="{A090A406-EAC5-C143-BAC9-62970E7438F9}" dt="2022-07-15T10:04:08.109" v="28" actId="478"/>
            <ac:picMkLst>
              <pc:docMk/>
              <pc:sldMasterMk cId="0" sldId="2147493455"/>
              <pc:sldLayoutMk cId="1840261251" sldId="2147493643"/>
              <ac:picMk id="8" creationId="{480F15B4-CEC7-1C4C-BDCF-87F648A50D87}"/>
            </ac:picMkLst>
          </pc:picChg>
        </pc:sldLayoutChg>
        <pc:sldLayoutChg chg="addSp delSp modSp mod">
          <pc:chgData name="Alexandre SCHIFFER - ESMO" userId="8f28390f-5a5f-4efd-a760-7656bfa7277a" providerId="ADAL" clId="{A090A406-EAC5-C143-BAC9-62970E7438F9}" dt="2022-07-15T10:04:11.480" v="31"/>
          <pc:sldLayoutMkLst>
            <pc:docMk/>
            <pc:sldMasterMk cId="0" sldId="2147493455"/>
            <pc:sldLayoutMk cId="2192703510" sldId="2147493644"/>
          </pc:sldLayoutMkLst>
          <pc:spChg chg="add mod">
            <ac:chgData name="Alexandre SCHIFFER - ESMO" userId="8f28390f-5a5f-4efd-a760-7656bfa7277a" providerId="ADAL" clId="{A090A406-EAC5-C143-BAC9-62970E7438F9}" dt="2022-07-15T10:04:11.480" v="31"/>
            <ac:spMkLst>
              <pc:docMk/>
              <pc:sldMasterMk cId="0" sldId="2147493455"/>
              <pc:sldLayoutMk cId="2192703510" sldId="2147493644"/>
              <ac:spMk id="2" creationId="{8193DEE6-DE1A-70BD-41A0-CEE267FDD3EF}"/>
            </ac:spMkLst>
          </pc:spChg>
          <pc:spChg chg="add mod">
            <ac:chgData name="Alexandre SCHIFFER - ESMO" userId="8f28390f-5a5f-4efd-a760-7656bfa7277a" providerId="ADAL" clId="{A090A406-EAC5-C143-BAC9-62970E7438F9}" dt="2022-07-15T10:04:11.480" v="31"/>
            <ac:spMkLst>
              <pc:docMk/>
              <pc:sldMasterMk cId="0" sldId="2147493455"/>
              <pc:sldLayoutMk cId="2192703510" sldId="2147493644"/>
              <ac:spMk id="3" creationId="{8341D6D1-F673-9ED2-15AF-9A10714C6A88}"/>
            </ac:spMkLst>
          </pc:spChg>
          <pc:picChg chg="add mod">
            <ac:chgData name="Alexandre SCHIFFER - ESMO" userId="8f28390f-5a5f-4efd-a760-7656bfa7277a" providerId="ADAL" clId="{A090A406-EAC5-C143-BAC9-62970E7438F9}" dt="2022-07-15T10:04:11.480" v="31"/>
            <ac:picMkLst>
              <pc:docMk/>
              <pc:sldMasterMk cId="0" sldId="2147493455"/>
              <pc:sldLayoutMk cId="2192703510" sldId="2147493644"/>
              <ac:picMk id="4" creationId="{75E09803-A4F3-0BE1-1057-AC89F905BABF}"/>
            </ac:picMkLst>
          </pc:picChg>
          <pc:picChg chg="del">
            <ac:chgData name="Alexandre SCHIFFER - ESMO" userId="8f28390f-5a5f-4efd-a760-7656bfa7277a" providerId="ADAL" clId="{A090A406-EAC5-C143-BAC9-62970E7438F9}" dt="2022-07-15T10:04:11.351" v="30" actId="478"/>
            <ac:picMkLst>
              <pc:docMk/>
              <pc:sldMasterMk cId="0" sldId="2147493455"/>
              <pc:sldLayoutMk cId="2192703510" sldId="2147493644"/>
              <ac:picMk id="7" creationId="{B121CBE4-D194-A940-B013-93446F9A5617}"/>
            </ac:picMkLst>
          </pc:picChg>
        </pc:sldLayoutChg>
        <pc:sldLayoutChg chg="addSp delSp modSp mod">
          <pc:chgData name="Alexandre SCHIFFER - ESMO" userId="8f28390f-5a5f-4efd-a760-7656bfa7277a" providerId="ADAL" clId="{A090A406-EAC5-C143-BAC9-62970E7438F9}" dt="2022-07-15T10:04:15.552" v="33"/>
          <pc:sldLayoutMkLst>
            <pc:docMk/>
            <pc:sldMasterMk cId="0" sldId="2147493455"/>
            <pc:sldLayoutMk cId="3278467359" sldId="2147493645"/>
          </pc:sldLayoutMkLst>
          <pc:spChg chg="add mod">
            <ac:chgData name="Alexandre SCHIFFER - ESMO" userId="8f28390f-5a5f-4efd-a760-7656bfa7277a" providerId="ADAL" clId="{A090A406-EAC5-C143-BAC9-62970E7438F9}" dt="2022-07-15T10:04:15.552" v="33"/>
            <ac:spMkLst>
              <pc:docMk/>
              <pc:sldMasterMk cId="0" sldId="2147493455"/>
              <pc:sldLayoutMk cId="3278467359" sldId="2147493645"/>
              <ac:spMk id="2" creationId="{1F68B059-283A-C806-19B4-4E94A5CBC6A1}"/>
            </ac:spMkLst>
          </pc:spChg>
          <pc:spChg chg="add mod">
            <ac:chgData name="Alexandre SCHIFFER - ESMO" userId="8f28390f-5a5f-4efd-a760-7656bfa7277a" providerId="ADAL" clId="{A090A406-EAC5-C143-BAC9-62970E7438F9}" dt="2022-07-15T10:04:15.552" v="33"/>
            <ac:spMkLst>
              <pc:docMk/>
              <pc:sldMasterMk cId="0" sldId="2147493455"/>
              <pc:sldLayoutMk cId="3278467359" sldId="2147493645"/>
              <ac:spMk id="3" creationId="{AD6DFB00-B44E-FF9D-771A-1425637739E2}"/>
            </ac:spMkLst>
          </pc:spChg>
          <pc:picChg chg="add mod">
            <ac:chgData name="Alexandre SCHIFFER - ESMO" userId="8f28390f-5a5f-4efd-a760-7656bfa7277a" providerId="ADAL" clId="{A090A406-EAC5-C143-BAC9-62970E7438F9}" dt="2022-07-15T10:04:15.552" v="33"/>
            <ac:picMkLst>
              <pc:docMk/>
              <pc:sldMasterMk cId="0" sldId="2147493455"/>
              <pc:sldLayoutMk cId="3278467359" sldId="2147493645"/>
              <ac:picMk id="5" creationId="{C9A763BE-E73A-83CF-37BD-70164995C553}"/>
            </ac:picMkLst>
          </pc:picChg>
          <pc:picChg chg="del">
            <ac:chgData name="Alexandre SCHIFFER - ESMO" userId="8f28390f-5a5f-4efd-a760-7656bfa7277a" providerId="ADAL" clId="{A090A406-EAC5-C143-BAC9-62970E7438F9}" dt="2022-07-15T10:04:15.443" v="32" actId="478"/>
            <ac:picMkLst>
              <pc:docMk/>
              <pc:sldMasterMk cId="0" sldId="2147493455"/>
              <pc:sldLayoutMk cId="3278467359" sldId="2147493645"/>
              <ac:picMk id="6" creationId="{F30A6340-28EA-A243-B350-DD34B0EAFC8E}"/>
            </ac:picMkLst>
          </pc:picChg>
        </pc:sldLayoutChg>
        <pc:sldLayoutChg chg="addSp delSp modSp mod">
          <pc:chgData name="Alexandre SCHIFFER - ESMO" userId="8f28390f-5a5f-4efd-a760-7656bfa7277a" providerId="ADAL" clId="{A090A406-EAC5-C143-BAC9-62970E7438F9}" dt="2022-07-15T10:04:22.666" v="37" actId="478"/>
          <pc:sldLayoutMkLst>
            <pc:docMk/>
            <pc:sldMasterMk cId="0" sldId="2147493455"/>
            <pc:sldLayoutMk cId="2599831872" sldId="2147493646"/>
          </pc:sldLayoutMkLst>
          <pc:spChg chg="add del mod">
            <ac:chgData name="Alexandre SCHIFFER - ESMO" userId="8f28390f-5a5f-4efd-a760-7656bfa7277a" providerId="ADAL" clId="{A090A406-EAC5-C143-BAC9-62970E7438F9}" dt="2022-07-15T10:04:22.666" v="37" actId="478"/>
            <ac:spMkLst>
              <pc:docMk/>
              <pc:sldMasterMk cId="0" sldId="2147493455"/>
              <pc:sldLayoutMk cId="2599831872" sldId="2147493646"/>
              <ac:spMk id="2" creationId="{DBEA9A05-842A-402A-257E-D1D89D375055}"/>
            </ac:spMkLst>
          </pc:spChg>
          <pc:spChg chg="add del mod">
            <ac:chgData name="Alexandre SCHIFFER - ESMO" userId="8f28390f-5a5f-4efd-a760-7656bfa7277a" providerId="ADAL" clId="{A090A406-EAC5-C143-BAC9-62970E7438F9}" dt="2022-07-15T10:04:21.384" v="36" actId="478"/>
            <ac:spMkLst>
              <pc:docMk/>
              <pc:sldMasterMk cId="0" sldId="2147493455"/>
              <pc:sldLayoutMk cId="2599831872" sldId="2147493646"/>
              <ac:spMk id="3" creationId="{84915962-C944-DDEA-B817-09D5F7564EC3}"/>
            </ac:spMkLst>
          </pc:spChg>
          <pc:picChg chg="del">
            <ac:chgData name="Alexandre SCHIFFER - ESMO" userId="8f28390f-5a5f-4efd-a760-7656bfa7277a" providerId="ADAL" clId="{A090A406-EAC5-C143-BAC9-62970E7438F9}" dt="2022-07-15T10:04:19.043" v="34" actId="478"/>
            <ac:picMkLst>
              <pc:docMk/>
              <pc:sldMasterMk cId="0" sldId="2147493455"/>
              <pc:sldLayoutMk cId="2599831872" sldId="2147493646"/>
              <ac:picMk id="4" creationId="{92646EA3-2DD0-4F44-AC4B-11B1B56D2D78}"/>
            </ac:picMkLst>
          </pc:picChg>
          <pc:picChg chg="add mod">
            <ac:chgData name="Alexandre SCHIFFER - ESMO" userId="8f28390f-5a5f-4efd-a760-7656bfa7277a" providerId="ADAL" clId="{A090A406-EAC5-C143-BAC9-62970E7438F9}" dt="2022-07-15T10:04:19.150" v="35"/>
            <ac:picMkLst>
              <pc:docMk/>
              <pc:sldMasterMk cId="0" sldId="2147493455"/>
              <pc:sldLayoutMk cId="2599831872" sldId="2147493646"/>
              <ac:picMk id="6" creationId="{C59876DE-2C09-0324-46E2-6695BD8FB93D}"/>
            </ac:picMkLst>
          </pc:picChg>
        </pc:sldLayoutChg>
        <pc:sldLayoutChg chg="addSp delSp modSp mod">
          <pc:chgData name="Alexandre SCHIFFER - ESMO" userId="8f28390f-5a5f-4efd-a760-7656bfa7277a" providerId="ADAL" clId="{A090A406-EAC5-C143-BAC9-62970E7438F9}" dt="2022-07-15T10:03:49.455" v="25" actId="478"/>
          <pc:sldLayoutMkLst>
            <pc:docMk/>
            <pc:sldMasterMk cId="0" sldId="2147493455"/>
            <pc:sldLayoutMk cId="3079577876" sldId="2147493649"/>
          </pc:sldLayoutMkLst>
          <pc:spChg chg="add mod">
            <ac:chgData name="Alexandre SCHIFFER - ESMO" userId="8f28390f-5a5f-4efd-a760-7656bfa7277a" providerId="ADAL" clId="{A090A406-EAC5-C143-BAC9-62970E7438F9}" dt="2022-07-15T10:03:46.439" v="24" actId="1037"/>
            <ac:spMkLst>
              <pc:docMk/>
              <pc:sldMasterMk cId="0" sldId="2147493455"/>
              <pc:sldLayoutMk cId="3079577876" sldId="2147493649"/>
              <ac:spMk id="2" creationId="{1A50984D-F937-1A6C-E020-1FD05FEBD756}"/>
            </ac:spMkLst>
          </pc:spChg>
          <pc:spChg chg="add mod">
            <ac:chgData name="Alexandre SCHIFFER - ESMO" userId="8f28390f-5a5f-4efd-a760-7656bfa7277a" providerId="ADAL" clId="{A090A406-EAC5-C143-BAC9-62970E7438F9}" dt="2022-07-15T10:03:46.439" v="24" actId="1037"/>
            <ac:spMkLst>
              <pc:docMk/>
              <pc:sldMasterMk cId="0" sldId="2147493455"/>
              <pc:sldLayoutMk cId="3079577876" sldId="2147493649"/>
              <ac:spMk id="3" creationId="{0C02C8B8-3E78-9447-BF75-937232D7A8DD}"/>
            </ac:spMkLst>
          </pc:spChg>
          <pc:spChg chg="add">
            <ac:chgData name="Alexandre SCHIFFER - ESMO" userId="8f28390f-5a5f-4efd-a760-7656bfa7277a" providerId="ADAL" clId="{A090A406-EAC5-C143-BAC9-62970E7438F9}" dt="2022-07-15T10:03:03.528" v="13" actId="11529"/>
            <ac:spMkLst>
              <pc:docMk/>
              <pc:sldMasterMk cId="0" sldId="2147493455"/>
              <pc:sldLayoutMk cId="3079577876" sldId="2147493649"/>
              <ac:spMk id="6" creationId="{9CC3D367-9D1A-F2C4-7E69-7B31023710F6}"/>
            </ac:spMkLst>
          </pc:spChg>
          <pc:spChg chg="add del mod">
            <ac:chgData name="Alexandre SCHIFFER - ESMO" userId="8f28390f-5a5f-4efd-a760-7656bfa7277a" providerId="ADAL" clId="{A090A406-EAC5-C143-BAC9-62970E7438F9}" dt="2022-07-15T10:03:49.455" v="25" actId="478"/>
            <ac:spMkLst>
              <pc:docMk/>
              <pc:sldMasterMk cId="0" sldId="2147493455"/>
              <pc:sldLayoutMk cId="3079577876" sldId="2147493649"/>
              <ac:spMk id="9" creationId="{3D2A4737-2F41-3697-971F-5CFA3D4C85F8}"/>
            </ac:spMkLst>
          </pc:spChg>
          <pc:spChg chg="add del mod">
            <ac:chgData name="Alexandre SCHIFFER - ESMO" userId="8f28390f-5a5f-4efd-a760-7656bfa7277a" providerId="ADAL" clId="{A090A406-EAC5-C143-BAC9-62970E7438F9}" dt="2022-07-15T10:03:49.455" v="25" actId="478"/>
            <ac:spMkLst>
              <pc:docMk/>
              <pc:sldMasterMk cId="0" sldId="2147493455"/>
              <pc:sldLayoutMk cId="3079577876" sldId="2147493649"/>
              <ac:spMk id="12" creationId="{C87AE831-9482-5548-968C-F02B8D80CC7E}"/>
            </ac:spMkLst>
          </pc:spChg>
          <pc:picChg chg="add del mod">
            <ac:chgData name="Alexandre SCHIFFER - ESMO" userId="8f28390f-5a5f-4efd-a760-7656bfa7277a" providerId="ADAL" clId="{A090A406-EAC5-C143-BAC9-62970E7438F9}" dt="2022-07-15T10:02:28.410" v="11" actId="478"/>
            <ac:picMkLst>
              <pc:docMk/>
              <pc:sldMasterMk cId="0" sldId="2147493455"/>
              <pc:sldLayoutMk cId="3079577876" sldId="2147493649"/>
              <ac:picMk id="4" creationId="{679EA90C-A965-F40F-CE7D-889D3C9EE4B6}"/>
            </ac:picMkLst>
          </pc:picChg>
          <pc:picChg chg="add mod">
            <ac:chgData name="Alexandre SCHIFFER - ESMO" userId="8f28390f-5a5f-4efd-a760-7656bfa7277a" providerId="ADAL" clId="{A090A406-EAC5-C143-BAC9-62970E7438F9}" dt="2022-07-15T10:03:28.952" v="19" actId="1076"/>
            <ac:picMkLst>
              <pc:docMk/>
              <pc:sldMasterMk cId="0" sldId="2147493455"/>
              <pc:sldLayoutMk cId="3079577876" sldId="2147493649"/>
              <ac:picMk id="5" creationId="{5A8EBC61-D44A-63EB-DC2E-443982976F15}"/>
            </ac:picMkLst>
          </pc:picChg>
          <pc:picChg chg="del">
            <ac:chgData name="Alexandre SCHIFFER - ESMO" userId="8f28390f-5a5f-4efd-a760-7656bfa7277a" providerId="ADAL" clId="{A090A406-EAC5-C143-BAC9-62970E7438F9}" dt="2022-07-15T10:02:22.671" v="9" actId="478"/>
            <ac:picMkLst>
              <pc:docMk/>
              <pc:sldMasterMk cId="0" sldId="2147493455"/>
              <pc:sldLayoutMk cId="3079577876" sldId="2147493649"/>
              <ac:picMk id="7" creationId="{7002681D-CB00-ED4B-8761-325A010CB766}"/>
            </ac:picMkLst>
          </pc:picChg>
        </pc:sldLayoutChg>
      </pc:sldMasterChg>
    </pc:docChg>
  </pc:docChgLst>
  <pc:docChgLst>
    <pc:chgData name="Alina PROTSIUK - ESMO" userId="15137d9d-cd89-434d-872a-6c35cc6b2598" providerId="ADAL" clId="{055B0CF3-7524-4556-8FEF-59A0FB5333D9}"/>
    <pc:docChg chg="custSel modMainMaster">
      <pc:chgData name="Alina PROTSIUK - ESMO" userId="15137d9d-cd89-434d-872a-6c35cc6b2598" providerId="ADAL" clId="{055B0CF3-7524-4556-8FEF-59A0FB5333D9}" dt="2024-07-29T13:12:49.005" v="33" actId="1038"/>
      <pc:docMkLst>
        <pc:docMk/>
      </pc:docMkLst>
      <pc:sldMasterChg chg="modSldLayout">
        <pc:chgData name="Alina PROTSIUK - ESMO" userId="15137d9d-cd89-434d-872a-6c35cc6b2598" providerId="ADAL" clId="{055B0CF3-7524-4556-8FEF-59A0FB5333D9}" dt="2024-07-29T13:12:49.005" v="33" actId="1038"/>
        <pc:sldMasterMkLst>
          <pc:docMk/>
          <pc:sldMasterMk cId="0" sldId="2147493455"/>
        </pc:sldMasterMkLst>
        <pc:sldLayoutChg chg="addSp delSp modSp mod">
          <pc:chgData name="Alina PROTSIUK - ESMO" userId="15137d9d-cd89-434d-872a-6c35cc6b2598" providerId="ADAL" clId="{055B0CF3-7524-4556-8FEF-59A0FB5333D9}" dt="2024-07-29T13:12:49.005" v="33" actId="1038"/>
          <pc:sldLayoutMkLst>
            <pc:docMk/>
            <pc:sldMasterMk cId="0" sldId="2147493455"/>
            <pc:sldLayoutMk cId="1522699082" sldId="2147493640"/>
          </pc:sldLayoutMkLst>
          <pc:picChg chg="del">
            <ac:chgData name="Alina PROTSIUK - ESMO" userId="15137d9d-cd89-434d-872a-6c35cc6b2598" providerId="ADAL" clId="{055B0CF3-7524-4556-8FEF-59A0FB5333D9}" dt="2024-07-29T13:12:45.780" v="9" actId="478"/>
            <ac:picMkLst>
              <pc:docMk/>
              <pc:sldMasterMk cId="0" sldId="2147493455"/>
              <pc:sldLayoutMk cId="1522699082" sldId="2147493640"/>
              <ac:picMk id="4" creationId="{99974CDE-9D83-C41E-6F57-5F7E468A722B}"/>
            </ac:picMkLst>
          </pc:picChg>
          <pc:picChg chg="add mod">
            <ac:chgData name="Alina PROTSIUK - ESMO" userId="15137d9d-cd89-434d-872a-6c35cc6b2598" providerId="ADAL" clId="{055B0CF3-7524-4556-8FEF-59A0FB5333D9}" dt="2024-07-29T13:12:49.005" v="33" actId="1038"/>
            <ac:picMkLst>
              <pc:docMk/>
              <pc:sldMasterMk cId="0" sldId="2147493455"/>
              <pc:sldLayoutMk cId="1522699082" sldId="2147493640"/>
              <ac:picMk id="8" creationId="{AB6D830D-7609-EF6B-F3EA-DCC80D30E485}"/>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348F6101-F865-434C-8E03-1C010E47B5D0}" type="datetimeFigureOut">
              <a:rPr lang="en-US" altLang="en-US"/>
              <a:pPr>
                <a:defRPr/>
              </a:pPr>
              <a:t>8/6/2024</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S PGothic" panose="020B0600070205080204" pitchFamily="34" charset="-128"/>
              </a:defRPr>
            </a:lvl1pPr>
          </a:lstStyle>
          <a:p>
            <a:pPr>
              <a:defRPr/>
            </a:pPr>
            <a:fld id="{9BDE4E75-88DF-4ADF-8177-C8A4B91AE97A}" type="slidenum">
              <a:rPr lang="en-US" altLang="en-US"/>
              <a:pPr>
                <a:defRPr/>
              </a:pPr>
              <a:t>‹#›</a:t>
            </a:fld>
            <a:endParaRPr lang="en-US" altLang="en-US"/>
          </a:p>
        </p:txBody>
      </p:sp>
    </p:spTree>
    <p:extLst>
      <p:ext uri="{BB962C8B-B14F-4D97-AF65-F5344CB8AC3E}">
        <p14:creationId xmlns:p14="http://schemas.microsoft.com/office/powerpoint/2010/main" val="1996876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BA7F01B5-F894-4428-8AAB-2DD80EE09C1C}" type="datetimeFigureOut">
              <a:rPr lang="en-GB"/>
              <a:pPr>
                <a:defRPr/>
              </a:pPr>
              <a:t>06/08/2024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B53C4279-0E90-45C7-936D-21AD6824232C}" type="slidenum">
              <a:rPr lang="en-GB"/>
              <a:pPr>
                <a:defRPr/>
              </a:pPr>
              <a:t>‹#›</a:t>
            </a:fld>
            <a:endParaRPr lang="en-GB"/>
          </a:p>
        </p:txBody>
      </p:sp>
    </p:spTree>
    <p:extLst>
      <p:ext uri="{BB962C8B-B14F-4D97-AF65-F5344CB8AC3E}">
        <p14:creationId xmlns:p14="http://schemas.microsoft.com/office/powerpoint/2010/main" val="2891843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Presentation">
    <p:spTree>
      <p:nvGrpSpPr>
        <p:cNvPr id="1" name=""/>
        <p:cNvGrpSpPr/>
        <p:nvPr/>
      </p:nvGrpSpPr>
      <p:grpSpPr>
        <a:xfrm>
          <a:off x="0" y="0"/>
          <a:ext cx="0" cy="0"/>
          <a:chOff x="0" y="0"/>
          <a:chExt cx="0" cy="0"/>
        </a:xfrm>
      </p:grpSpPr>
      <p:sp>
        <p:nvSpPr>
          <p:cNvPr id="2" name="Title 1"/>
          <p:cNvSpPr>
            <a:spLocks noGrp="1"/>
          </p:cNvSpPr>
          <p:nvPr>
            <p:ph type="ctrTitle"/>
          </p:nvPr>
        </p:nvSpPr>
        <p:spPr>
          <a:xfrm>
            <a:off x="360000" y="1870902"/>
            <a:ext cx="4937117" cy="900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3" name="Subtitle 2"/>
          <p:cNvSpPr>
            <a:spLocks noGrp="1"/>
          </p:cNvSpPr>
          <p:nvPr>
            <p:ph type="subTitle" idx="1"/>
          </p:nvPr>
        </p:nvSpPr>
        <p:spPr>
          <a:xfrm>
            <a:off x="360000" y="2770902"/>
            <a:ext cx="4937117"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19" name="Text Placeholder 18"/>
          <p:cNvSpPr>
            <a:spLocks noGrp="1"/>
          </p:cNvSpPr>
          <p:nvPr>
            <p:ph type="body" sz="quarter" idx="10"/>
          </p:nvPr>
        </p:nvSpPr>
        <p:spPr>
          <a:xfrm>
            <a:off x="360002" y="3428474"/>
            <a:ext cx="4967180" cy="230400"/>
          </a:xfrm>
          <a:prstGeom prst="rect">
            <a:avLst/>
          </a:prstGeom>
        </p:spPr>
        <p:txBody>
          <a:bodyPr tIns="46800" bIns="234000" anchor="t">
            <a:noAutofit/>
          </a:bodyPr>
          <a:lstStyle>
            <a:lvl1pPr marL="0" indent="0">
              <a:buFontTx/>
              <a:buNone/>
              <a:defRPr sz="1200" b="1">
                <a:solidFill>
                  <a:srgbClr val="0D4066"/>
                </a:solidFill>
                <a:latin typeface="+mn-lt"/>
              </a:defRPr>
            </a:lvl1pPr>
          </a:lstStyle>
          <a:p>
            <a:pPr lvl="0"/>
            <a:endParaRPr lang="en-US"/>
          </a:p>
        </p:txBody>
      </p:sp>
      <p:sp>
        <p:nvSpPr>
          <p:cNvPr id="20" name="Text Placeholder 18"/>
          <p:cNvSpPr>
            <a:spLocks noGrp="1"/>
          </p:cNvSpPr>
          <p:nvPr>
            <p:ph type="body" sz="quarter" idx="11"/>
          </p:nvPr>
        </p:nvSpPr>
        <p:spPr>
          <a:xfrm>
            <a:off x="360002" y="3664800"/>
            <a:ext cx="4967181" cy="230400"/>
          </a:xfrm>
          <a:prstGeom prst="rect">
            <a:avLst/>
          </a:prstGeom>
        </p:spPr>
        <p:txBody>
          <a:bodyPr tIns="46800" bIns="234000" anchor="t">
            <a:noAutofit/>
          </a:bodyPr>
          <a:lstStyle>
            <a:lvl1pPr marL="0" indent="0">
              <a:buFontTx/>
              <a:buNone/>
              <a:defRPr sz="1200" b="0">
                <a:solidFill>
                  <a:srgbClr val="0D4066"/>
                </a:solidFill>
                <a:latin typeface="+mn-lt"/>
                <a:cs typeface="Agency FB" panose="020F0502020204030204" pitchFamily="34" charset="0"/>
              </a:defRPr>
            </a:lvl1pPr>
          </a:lstStyle>
          <a:p>
            <a:pPr lvl="0"/>
            <a:endParaRPr lang="en-US"/>
          </a:p>
        </p:txBody>
      </p:sp>
      <p:pic>
        <p:nvPicPr>
          <p:cNvPr id="6" name="Picture 5" descr="A blue and orange letter m&#10;&#10;Description automatically generated">
            <a:extLst>
              <a:ext uri="{FF2B5EF4-FFF2-40B4-BE49-F238E27FC236}">
                <a16:creationId xmlns:a16="http://schemas.microsoft.com/office/drawing/2014/main" id="{ECCE8671-DD3E-C444-8BEC-38AA4C4EC428}"/>
              </a:ext>
            </a:extLst>
          </p:cNvPr>
          <p:cNvPicPr>
            <a:picLocks noChangeAspect="1"/>
          </p:cNvPicPr>
          <p:nvPr userDrawn="1"/>
        </p:nvPicPr>
        <p:blipFill>
          <a:blip r:embed="rId2"/>
          <a:stretch>
            <a:fillRect/>
          </a:stretch>
        </p:blipFill>
        <p:spPr>
          <a:xfrm>
            <a:off x="424160" y="447676"/>
            <a:ext cx="1721376" cy="468000"/>
          </a:xfrm>
          <a:prstGeom prst="rect">
            <a:avLst/>
          </a:prstGeom>
        </p:spPr>
      </p:pic>
      <p:pic>
        <p:nvPicPr>
          <p:cNvPr id="7" name="Picture 6" descr="A colorful dots and lines on a black background&#10;&#10;Description automatically generated">
            <a:extLst>
              <a:ext uri="{FF2B5EF4-FFF2-40B4-BE49-F238E27FC236}">
                <a16:creationId xmlns:a16="http://schemas.microsoft.com/office/drawing/2014/main" id="{5DA6EA37-12D0-904C-06C0-40751D4C5F36}"/>
              </a:ext>
            </a:extLst>
          </p:cNvPr>
          <p:cNvPicPr>
            <a:picLocks noChangeAspect="1"/>
          </p:cNvPicPr>
          <p:nvPr userDrawn="1"/>
        </p:nvPicPr>
        <p:blipFill>
          <a:blip r:embed="rId3"/>
          <a:stretch>
            <a:fillRect/>
          </a:stretch>
        </p:blipFill>
        <p:spPr>
          <a:xfrm>
            <a:off x="5419725" y="0"/>
            <a:ext cx="3724275" cy="5143500"/>
          </a:xfrm>
          <a:prstGeom prst="rect">
            <a:avLst/>
          </a:prstGeom>
        </p:spPr>
      </p:pic>
      <p:pic>
        <p:nvPicPr>
          <p:cNvPr id="8" name="Picture 7">
            <a:extLst>
              <a:ext uri="{FF2B5EF4-FFF2-40B4-BE49-F238E27FC236}">
                <a16:creationId xmlns:a16="http://schemas.microsoft.com/office/drawing/2014/main" id="{AB6D830D-7609-EF6B-F3EA-DCC80D30E485}"/>
              </a:ext>
            </a:extLst>
          </p:cNvPr>
          <p:cNvPicPr>
            <a:picLocks noChangeAspect="1"/>
          </p:cNvPicPr>
          <p:nvPr userDrawn="1"/>
        </p:nvPicPr>
        <p:blipFill>
          <a:blip r:embed="rId4"/>
          <a:stretch>
            <a:fillRect/>
          </a:stretch>
        </p:blipFill>
        <p:spPr>
          <a:xfrm>
            <a:off x="336406" y="4629283"/>
            <a:ext cx="2769671" cy="262217"/>
          </a:xfrm>
          <a:prstGeom prst="rect">
            <a:avLst/>
          </a:prstGeom>
        </p:spPr>
      </p:pic>
    </p:spTree>
    <p:extLst>
      <p:ext uri="{BB962C8B-B14F-4D97-AF65-F5344CB8AC3E}">
        <p14:creationId xmlns:p14="http://schemas.microsoft.com/office/powerpoint/2010/main" val="1522699082"/>
      </p:ext>
    </p:extLst>
  </p:cSld>
  <p:clrMapOvr>
    <a:masterClrMapping/>
  </p:clrMapOvr>
  <p:extLst>
    <p:ext uri="{DCECCB84-F9BA-43D5-87BE-67443E8EF086}">
      <p15:sldGuideLst xmlns:p15="http://schemas.microsoft.com/office/powerpoint/2012/main">
        <p15:guide id="1" orient="horz" pos="2958" userDrawn="1">
          <p15:clr>
            <a:srgbClr val="FBAE40"/>
          </p15:clr>
        </p15:guide>
        <p15:guide id="2" pos="272" userDrawn="1">
          <p15:clr>
            <a:srgbClr val="FBAE40"/>
          </p15:clr>
        </p15:guide>
        <p15:guide id="3" orient="horz" pos="28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Chapter">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AFC72EBA-B0C4-D443-A6BD-5873D63C0F3D}"/>
              </a:ext>
            </a:extLst>
          </p:cNvPr>
          <p:cNvSpPr>
            <a:spLocks noGrp="1"/>
          </p:cNvSpPr>
          <p:nvPr>
            <p:ph type="ctrTitle"/>
          </p:nvPr>
        </p:nvSpPr>
        <p:spPr>
          <a:xfrm>
            <a:off x="360000" y="1870902"/>
            <a:ext cx="6928823" cy="900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18" name="Subtitle 2">
            <a:extLst>
              <a:ext uri="{FF2B5EF4-FFF2-40B4-BE49-F238E27FC236}">
                <a16:creationId xmlns:a16="http://schemas.microsoft.com/office/drawing/2014/main" id="{F92C0E05-3816-894C-B4B3-7FBBFA805BC0}"/>
              </a:ext>
            </a:extLst>
          </p:cNvPr>
          <p:cNvSpPr>
            <a:spLocks noGrp="1"/>
          </p:cNvSpPr>
          <p:nvPr>
            <p:ph type="subTitle" idx="1"/>
          </p:nvPr>
        </p:nvSpPr>
        <p:spPr>
          <a:xfrm>
            <a:off x="360000" y="2770902"/>
            <a:ext cx="6928823"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3" name="Rectangle 2">
            <a:extLst>
              <a:ext uri="{FF2B5EF4-FFF2-40B4-BE49-F238E27FC236}">
                <a16:creationId xmlns:a16="http://schemas.microsoft.com/office/drawing/2014/main" id="{3D5F4C75-50DB-0E43-9F44-935D40305661}"/>
              </a:ext>
            </a:extLst>
          </p:cNvPr>
          <p:cNvSpPr>
            <a:spLocks noChangeAspect="1"/>
          </p:cNvSpPr>
          <p:nvPr userDrawn="1"/>
        </p:nvSpPr>
        <p:spPr>
          <a:xfrm>
            <a:off x="8784000" y="2590902"/>
            <a:ext cx="0" cy="0"/>
          </a:xfrm>
          <a:prstGeom prst="rect">
            <a:avLst/>
          </a:prstGeom>
          <a:solidFill>
            <a:schemeClr val="accent2"/>
          </a:solidFill>
        </p:spPr>
        <p:txBody>
          <a:bodyPr wrap="none" rtlCol="0" anchor="ctr">
            <a:spAutoFit/>
          </a:bodyPr>
          <a:lstStyle/>
          <a:p>
            <a:pPr algn="ctr"/>
            <a:endParaRPr lang="fr-FR">
              <a:latin typeface="+mn-lt"/>
            </a:endParaRPr>
          </a:p>
        </p:txBody>
      </p:sp>
      <p:pic>
        <p:nvPicPr>
          <p:cNvPr id="10" name="Picture 9" descr="A picture containing light&#10;&#10;Description automatically generated">
            <a:extLst>
              <a:ext uri="{FF2B5EF4-FFF2-40B4-BE49-F238E27FC236}">
                <a16:creationId xmlns:a16="http://schemas.microsoft.com/office/drawing/2014/main" id="{97A7EDA9-032B-D64C-980C-34EA21394068}"/>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4" name="Picture 3" descr="A blue and orange letter m&#10;&#10;Description automatically generated">
            <a:extLst>
              <a:ext uri="{FF2B5EF4-FFF2-40B4-BE49-F238E27FC236}">
                <a16:creationId xmlns:a16="http://schemas.microsoft.com/office/drawing/2014/main" id="{D9060F9F-0F25-C58E-8014-F08D93F7106C}"/>
              </a:ext>
            </a:extLst>
          </p:cNvPr>
          <p:cNvPicPr>
            <a:picLocks noChangeAspect="1"/>
          </p:cNvPicPr>
          <p:nvPr userDrawn="1"/>
        </p:nvPicPr>
        <p:blipFill>
          <a:blip r:embed="rId3"/>
          <a:stretch>
            <a:fillRect/>
          </a:stretch>
        </p:blipFill>
        <p:spPr>
          <a:xfrm>
            <a:off x="360000" y="4710109"/>
            <a:ext cx="662068" cy="180000"/>
          </a:xfrm>
          <a:prstGeom prst="rect">
            <a:avLst/>
          </a:prstGeom>
        </p:spPr>
      </p:pic>
    </p:spTree>
    <p:extLst>
      <p:ext uri="{BB962C8B-B14F-4D97-AF65-F5344CB8AC3E}">
        <p14:creationId xmlns:p14="http://schemas.microsoft.com/office/powerpoint/2010/main" val="115419589"/>
      </p:ext>
    </p:extLst>
  </p:cSld>
  <p:clrMapOvr>
    <a:masterClrMapping/>
  </p:clrMapOvr>
  <p:extLst>
    <p:ext uri="{DCECCB84-F9BA-43D5-87BE-67443E8EF086}">
      <p15:sldGuideLst xmlns:p15="http://schemas.microsoft.com/office/powerpoint/2012/main">
        <p15:guide id="1" orient="horz" pos="2958" userDrawn="1">
          <p15:clr>
            <a:srgbClr val="FBAE40"/>
          </p15:clr>
        </p15:guide>
        <p15:guide id="2" pos="29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6928824" cy="2700000"/>
          </a:xfrm>
          <a:prstGeom prst="rect">
            <a:avLst/>
          </a:prstGeom>
        </p:spPr>
        <p:txBody>
          <a:bodyPr>
            <a:noAutofit/>
          </a:bodyPr>
          <a:lstStyle>
            <a:lvl1pPr marL="0" indent="0">
              <a:buNone/>
              <a:defRPr sz="1600" baseline="0">
                <a:solidFill>
                  <a:srgbClr val="0D4066"/>
                </a:solidFill>
              </a:defRPr>
            </a:lvl1pPr>
          </a:lstStyle>
          <a:p>
            <a:pPr lvl="0"/>
            <a:r>
              <a:rPr lang="en-US"/>
              <a:t>Click to edit Master text </a:t>
            </a:r>
            <a:r>
              <a:rPr lang="en-US" err="1"/>
              <a:t>stylesc</a:t>
            </a:r>
            <a:endParaRPr lang="en-US"/>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60000" y="485244"/>
            <a:ext cx="6928824"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59999" y="917244"/>
            <a:ext cx="6928825"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A picture containing light&#10;&#10;Description automatically generated">
            <a:extLst>
              <a:ext uri="{FF2B5EF4-FFF2-40B4-BE49-F238E27FC236}">
                <a16:creationId xmlns:a16="http://schemas.microsoft.com/office/drawing/2014/main" id="{B181F01F-55B5-A647-A0E3-69CF024F7308}"/>
              </a:ext>
            </a:extLst>
          </p:cNvPr>
          <p:cNvPicPr>
            <a:picLocks noChangeAspect="1"/>
          </p:cNvPicPr>
          <p:nvPr userDrawn="1"/>
        </p:nvPicPr>
        <p:blipFill>
          <a:blip r:embed="rId2"/>
          <a:stretch>
            <a:fillRect/>
          </a:stretch>
        </p:blipFill>
        <p:spPr>
          <a:xfrm>
            <a:off x="7172325" y="0"/>
            <a:ext cx="1971675" cy="5143500"/>
          </a:xfrm>
          <a:prstGeom prst="rect">
            <a:avLst/>
          </a:prstGeom>
        </p:spPr>
      </p:pic>
      <p:sp>
        <p:nvSpPr>
          <p:cNvPr id="2" name="TextBox 4">
            <a:extLst>
              <a:ext uri="{FF2B5EF4-FFF2-40B4-BE49-F238E27FC236}">
                <a16:creationId xmlns:a16="http://schemas.microsoft.com/office/drawing/2014/main" id="{1A50984D-F937-1A6C-E020-1FD05FEBD756}"/>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E6007E"/>
                </a:solidFill>
                <a:effectLst/>
                <a:latin typeface="Arial Narrow" panose="020B0606020202030204" pitchFamily="34" charset="0"/>
              </a:rPr>
              <a:t>Content of this presentation is copyright</a:t>
            </a:r>
            <a:r>
              <a:rPr lang="en-CH" sz="900" b="0" i="0">
                <a:solidFill>
                  <a:srgbClr val="E6007E"/>
                </a:solidFill>
                <a:effectLst/>
                <a:latin typeface="Arial Narrow" panose="020B0606020202030204" pitchFamily="34" charset="0"/>
              </a:rPr>
              <a:t> </a:t>
            </a:r>
            <a:r>
              <a:rPr lang="en-US" sz="900" b="0" i="0">
                <a:solidFill>
                  <a:srgbClr val="E6007E"/>
                </a:solidFill>
                <a:effectLst/>
                <a:latin typeface="Arial Narrow" panose="020B0606020202030204" pitchFamily="34" charset="0"/>
              </a:rPr>
              <a:t>and responsibility of the author. Permission is required for re-use</a:t>
            </a:r>
            <a:r>
              <a:rPr lang="en-CH" sz="900" b="0" i="0">
                <a:solidFill>
                  <a:srgbClr val="E6007E"/>
                </a:solidFill>
                <a:effectLst/>
                <a:latin typeface="Arial Narrow" panose="020B0606020202030204" pitchFamily="34" charset="0"/>
              </a:rPr>
              <a:t>.</a:t>
            </a:r>
            <a:endParaRPr lang="en-US" sz="900" b="0" i="0">
              <a:solidFill>
                <a:srgbClr val="E6007E"/>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0C02C8B8-3E78-9447-BF75-937232D7A8DD}"/>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6007E"/>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err="1"/>
              <a:t>Add</a:t>
            </a:r>
            <a:r>
              <a:rPr lang="fr-CH"/>
              <a:t> </a:t>
            </a:r>
            <a:r>
              <a:rPr lang="fr-CH" err="1"/>
              <a:t>name</a:t>
            </a:r>
            <a:r>
              <a:rPr lang="fr-CH"/>
              <a:t> of </a:t>
            </a:r>
            <a:r>
              <a:rPr lang="fr-CH" err="1"/>
              <a:t>presenter</a:t>
            </a:r>
            <a:r>
              <a:rPr lang="fr-CH"/>
              <a:t> </a:t>
            </a:r>
            <a:r>
              <a:rPr lang="fr-CH" err="1"/>
              <a:t>here</a:t>
            </a:r>
            <a:endParaRPr/>
          </a:p>
        </p:txBody>
      </p:sp>
      <p:sp>
        <p:nvSpPr>
          <p:cNvPr id="6" name="Rectangle 5">
            <a:extLst>
              <a:ext uri="{FF2B5EF4-FFF2-40B4-BE49-F238E27FC236}">
                <a16:creationId xmlns:a16="http://schemas.microsoft.com/office/drawing/2014/main" id="{9CC3D367-9D1A-F2C4-7E69-7B31023710F6}"/>
              </a:ext>
            </a:extLst>
          </p:cNvPr>
          <p:cNvSpPr/>
          <p:nvPr userDrawn="1"/>
        </p:nvSpPr>
        <p:spPr>
          <a:xfrm>
            <a:off x="0" y="2340864"/>
            <a:ext cx="367118" cy="1477670"/>
          </a:xfrm>
          <a:prstGeom prst="rect">
            <a:avLst/>
          </a:prstGeom>
        </p:spPr>
        <p:txBody>
          <a:bodyPr wrap="none" rtlCol="0" anchor="ctr">
            <a:spAutoFit/>
          </a:bodyPr>
          <a:lstStyle/>
          <a:p>
            <a:pPr algn="ctr"/>
            <a:endParaRPr lang="fr-FR">
              <a:latin typeface="+mn-lt"/>
            </a:endParaRPr>
          </a:p>
        </p:txBody>
      </p:sp>
      <p:pic>
        <p:nvPicPr>
          <p:cNvPr id="5" name="Picture 4" descr="A blue and orange letter m&#10;&#10;Description automatically generated">
            <a:extLst>
              <a:ext uri="{FF2B5EF4-FFF2-40B4-BE49-F238E27FC236}">
                <a16:creationId xmlns:a16="http://schemas.microsoft.com/office/drawing/2014/main" id="{9BE6A5A1-D677-A99C-736A-FF46A4800533}"/>
              </a:ext>
            </a:extLst>
          </p:cNvPr>
          <p:cNvPicPr>
            <a:picLocks noChangeAspect="1"/>
          </p:cNvPicPr>
          <p:nvPr userDrawn="1"/>
        </p:nvPicPr>
        <p:blipFill>
          <a:blip r:embed="rId3"/>
          <a:stretch>
            <a:fillRect/>
          </a:stretch>
        </p:blipFill>
        <p:spPr>
          <a:xfrm>
            <a:off x="360000" y="4710109"/>
            <a:ext cx="662068" cy="180000"/>
          </a:xfrm>
          <a:prstGeom prst="rect">
            <a:avLst/>
          </a:prstGeom>
        </p:spPr>
      </p:pic>
    </p:spTree>
    <p:extLst>
      <p:ext uri="{BB962C8B-B14F-4D97-AF65-F5344CB8AC3E}">
        <p14:creationId xmlns:p14="http://schemas.microsoft.com/office/powerpoint/2010/main" val="3079577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Text">
    <p:spTree>
      <p:nvGrpSpPr>
        <p:cNvPr id="1" name=""/>
        <p:cNvGrpSpPr/>
        <p:nvPr/>
      </p:nvGrpSpPr>
      <p:grpSpPr>
        <a:xfrm>
          <a:off x="0" y="0"/>
          <a:ext cx="0" cy="0"/>
          <a:chOff x="0" y="0"/>
          <a:chExt cx="0" cy="0"/>
        </a:xfrm>
      </p:grpSpPr>
      <p:sp>
        <p:nvSpPr>
          <p:cNvPr id="13" name="Text Placeholder 6"/>
          <p:cNvSpPr>
            <a:spLocks noGrp="1"/>
          </p:cNvSpPr>
          <p:nvPr>
            <p:ph type="body" sz="quarter" idx="12" hasCustomPrompt="1"/>
          </p:nvPr>
        </p:nvSpPr>
        <p:spPr>
          <a:xfrm>
            <a:off x="367118" y="1614329"/>
            <a:ext cx="6928824" cy="2700000"/>
          </a:xfrm>
          <a:prstGeom prst="rect">
            <a:avLst/>
          </a:prstGeom>
        </p:spPr>
        <p:txBody>
          <a:bodyPr>
            <a:noAutofit/>
          </a:bodyPr>
          <a:lstStyle>
            <a:lvl1pPr marL="0" indent="0">
              <a:buNone/>
              <a:defRPr sz="1600" baseline="0">
                <a:solidFill>
                  <a:srgbClr val="0D4066"/>
                </a:solidFill>
              </a:defRPr>
            </a:lvl1pPr>
          </a:lstStyle>
          <a:p>
            <a:pPr lvl="0"/>
            <a:r>
              <a:rPr lang="en-US"/>
              <a:t>Click to edit Master text </a:t>
            </a:r>
            <a:r>
              <a:rPr lang="en-US" err="1"/>
              <a:t>stylesc</a:t>
            </a:r>
            <a:endParaRPr lang="en-US"/>
          </a:p>
        </p:txBody>
      </p:sp>
      <p:sp>
        <p:nvSpPr>
          <p:cNvPr id="10" name="Title 1">
            <a:extLst>
              <a:ext uri="{FF2B5EF4-FFF2-40B4-BE49-F238E27FC236}">
                <a16:creationId xmlns:a16="http://schemas.microsoft.com/office/drawing/2014/main" id="{FE623330-BFFB-F448-AA2F-26160B58BDC3}"/>
              </a:ext>
            </a:extLst>
          </p:cNvPr>
          <p:cNvSpPr>
            <a:spLocks noGrp="1"/>
          </p:cNvSpPr>
          <p:nvPr>
            <p:ph type="ctrTitle"/>
          </p:nvPr>
        </p:nvSpPr>
        <p:spPr>
          <a:xfrm>
            <a:off x="360000" y="485244"/>
            <a:ext cx="6928824"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F292DDDC-1EEA-5646-B219-7866C459EC59}"/>
              </a:ext>
            </a:extLst>
          </p:cNvPr>
          <p:cNvSpPr>
            <a:spLocks noGrp="1"/>
          </p:cNvSpPr>
          <p:nvPr>
            <p:ph type="subTitle" idx="1"/>
          </p:nvPr>
        </p:nvSpPr>
        <p:spPr>
          <a:xfrm>
            <a:off x="360000" y="917244"/>
            <a:ext cx="6928824"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6" name="Picture 5" descr="A picture containing light&#10;&#10;Description automatically generated">
            <a:extLst>
              <a:ext uri="{FF2B5EF4-FFF2-40B4-BE49-F238E27FC236}">
                <a16:creationId xmlns:a16="http://schemas.microsoft.com/office/drawing/2014/main" id="{7F5BC72B-D045-794C-86F2-5F3B53D1F2BE}"/>
              </a:ext>
            </a:extLst>
          </p:cNvPr>
          <p:cNvPicPr>
            <a:picLocks noChangeAspect="1"/>
          </p:cNvPicPr>
          <p:nvPr userDrawn="1"/>
        </p:nvPicPr>
        <p:blipFill>
          <a:blip r:embed="rId2"/>
          <a:stretch>
            <a:fillRect/>
          </a:stretch>
        </p:blipFill>
        <p:spPr>
          <a:xfrm>
            <a:off x="7172325" y="0"/>
            <a:ext cx="1971675" cy="5143500"/>
          </a:xfrm>
          <a:prstGeom prst="rect">
            <a:avLst/>
          </a:prstGeom>
        </p:spPr>
      </p:pic>
      <p:sp>
        <p:nvSpPr>
          <p:cNvPr id="2" name="TextBox 4">
            <a:extLst>
              <a:ext uri="{FF2B5EF4-FFF2-40B4-BE49-F238E27FC236}">
                <a16:creationId xmlns:a16="http://schemas.microsoft.com/office/drawing/2014/main" id="{DDFBDD90-5575-81A4-8150-131F7A54F283}"/>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E6007E"/>
                </a:solidFill>
                <a:effectLst/>
                <a:latin typeface="Arial Narrow" panose="020B0606020202030204" pitchFamily="34" charset="0"/>
              </a:rPr>
              <a:t>Content of this presentation is copyright</a:t>
            </a:r>
            <a:r>
              <a:rPr lang="en-CH" sz="900" b="0" i="0">
                <a:solidFill>
                  <a:srgbClr val="E6007E"/>
                </a:solidFill>
                <a:effectLst/>
                <a:latin typeface="Arial Narrow" panose="020B0606020202030204" pitchFamily="34" charset="0"/>
              </a:rPr>
              <a:t> </a:t>
            </a:r>
            <a:r>
              <a:rPr lang="en-US" sz="900" b="0" i="0">
                <a:solidFill>
                  <a:srgbClr val="E6007E"/>
                </a:solidFill>
                <a:effectLst/>
                <a:latin typeface="Arial Narrow" panose="020B0606020202030204" pitchFamily="34" charset="0"/>
              </a:rPr>
              <a:t>and responsibility of the author. Permission is required for re-use</a:t>
            </a:r>
            <a:r>
              <a:rPr lang="en-CH" sz="900" b="0" i="0">
                <a:solidFill>
                  <a:srgbClr val="E6007E"/>
                </a:solidFill>
                <a:effectLst/>
                <a:latin typeface="Arial Narrow" panose="020B0606020202030204" pitchFamily="34" charset="0"/>
              </a:rPr>
              <a:t>.</a:t>
            </a:r>
            <a:endParaRPr lang="en-US" sz="900" b="0" i="0">
              <a:solidFill>
                <a:srgbClr val="E6007E"/>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27EF4F99-46F9-ED3B-9206-DB7A4E147D0F}"/>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6007E"/>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err="1"/>
              <a:t>Add</a:t>
            </a:r>
            <a:r>
              <a:rPr lang="fr-CH"/>
              <a:t> </a:t>
            </a:r>
            <a:r>
              <a:rPr lang="fr-CH" err="1"/>
              <a:t>name</a:t>
            </a:r>
            <a:r>
              <a:rPr lang="fr-CH"/>
              <a:t> of </a:t>
            </a:r>
            <a:r>
              <a:rPr lang="fr-CH" err="1"/>
              <a:t>presenter</a:t>
            </a:r>
            <a:r>
              <a:rPr lang="fr-CH"/>
              <a:t> </a:t>
            </a:r>
            <a:r>
              <a:rPr lang="fr-CH" err="1"/>
              <a:t>here</a:t>
            </a:r>
            <a:endParaRPr/>
          </a:p>
        </p:txBody>
      </p:sp>
      <p:pic>
        <p:nvPicPr>
          <p:cNvPr id="4" name="Picture 3" descr="A blue and orange letter m&#10;&#10;Description automatically generated">
            <a:extLst>
              <a:ext uri="{FF2B5EF4-FFF2-40B4-BE49-F238E27FC236}">
                <a16:creationId xmlns:a16="http://schemas.microsoft.com/office/drawing/2014/main" id="{F18B733E-37F6-98EE-0F82-FA3429EE3E7F}"/>
              </a:ext>
            </a:extLst>
          </p:cNvPr>
          <p:cNvPicPr>
            <a:picLocks noChangeAspect="1"/>
          </p:cNvPicPr>
          <p:nvPr userDrawn="1"/>
        </p:nvPicPr>
        <p:blipFill>
          <a:blip r:embed="rId3"/>
          <a:stretch>
            <a:fillRect/>
          </a:stretch>
        </p:blipFill>
        <p:spPr>
          <a:xfrm>
            <a:off x="360000" y="4710109"/>
            <a:ext cx="662068" cy="180000"/>
          </a:xfrm>
          <a:prstGeom prst="rect">
            <a:avLst/>
          </a:prstGeom>
        </p:spPr>
      </p:pic>
    </p:spTree>
    <p:extLst>
      <p:ext uri="{BB962C8B-B14F-4D97-AF65-F5344CB8AC3E}">
        <p14:creationId xmlns:p14="http://schemas.microsoft.com/office/powerpoint/2010/main" val="30906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67119" y="1590959"/>
            <a:ext cx="4204882" cy="2723050"/>
          </a:xfrm>
          <a:prstGeom prst="rect">
            <a:avLst/>
          </a:prstGeom>
          <a:solidFill>
            <a:schemeClr val="bg1">
              <a:lumMod val="85000"/>
            </a:schemeClr>
          </a:solidFill>
        </p:spPr>
        <p:txBody>
          <a:bodyPr anchor="ctr"/>
          <a:lstStyle>
            <a:lvl1pPr marL="0" indent="0" algn="ctr">
              <a:buNone/>
              <a:defRPr sz="1600" baseline="0"/>
            </a:lvl1pPr>
          </a:lstStyle>
          <a:p>
            <a:pPr lvl="0"/>
            <a:r>
              <a:rPr lang="en-US"/>
              <a:t>Click to edit Master text styles</a:t>
            </a:r>
          </a:p>
        </p:txBody>
      </p:sp>
      <p:sp>
        <p:nvSpPr>
          <p:cNvPr id="7" name="Text Placeholder 6"/>
          <p:cNvSpPr>
            <a:spLocks noGrp="1"/>
          </p:cNvSpPr>
          <p:nvPr>
            <p:ph type="body" sz="quarter" idx="12"/>
          </p:nvPr>
        </p:nvSpPr>
        <p:spPr>
          <a:xfrm>
            <a:off x="4572000" y="1591279"/>
            <a:ext cx="4204882" cy="2723049"/>
          </a:xfrm>
          <a:prstGeom prst="rect">
            <a:avLst/>
          </a:prstGeom>
        </p:spPr>
        <p:txBody>
          <a:bodyPr>
            <a:noAutofit/>
          </a:bodyPr>
          <a:lstStyle>
            <a:lvl1pPr marL="0" indent="0">
              <a:buNone/>
              <a:defRPr sz="1600" baseline="0">
                <a:solidFill>
                  <a:srgbClr val="0D4066"/>
                </a:solidFill>
              </a:defRPr>
            </a:lvl1pPr>
          </a:lstStyle>
          <a:p>
            <a:pPr lvl="0"/>
            <a:r>
              <a:rPr lang="en-US"/>
              <a:t>Click to edit Master text styles</a:t>
            </a:r>
          </a:p>
        </p:txBody>
      </p:sp>
      <p:sp>
        <p:nvSpPr>
          <p:cNvPr id="12" name="Title 1">
            <a:extLst>
              <a:ext uri="{FF2B5EF4-FFF2-40B4-BE49-F238E27FC236}">
                <a16:creationId xmlns:a16="http://schemas.microsoft.com/office/drawing/2014/main" id="{C682912B-9D64-B94C-9A5C-32A715E7D1A3}"/>
              </a:ext>
            </a:extLst>
          </p:cNvPr>
          <p:cNvSpPr>
            <a:spLocks noGrp="1"/>
          </p:cNvSpPr>
          <p:nvPr>
            <p:ph type="ctrTitle"/>
          </p:nvPr>
        </p:nvSpPr>
        <p:spPr>
          <a:xfrm>
            <a:off x="360000" y="485244"/>
            <a:ext cx="8409766"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13" name="Subtitle 2">
            <a:extLst>
              <a:ext uri="{FF2B5EF4-FFF2-40B4-BE49-F238E27FC236}">
                <a16:creationId xmlns:a16="http://schemas.microsoft.com/office/drawing/2014/main" id="{507AD564-F74B-5F48-A178-810FBAC66F63}"/>
              </a:ext>
            </a:extLst>
          </p:cNvPr>
          <p:cNvSpPr>
            <a:spLocks noGrp="1"/>
          </p:cNvSpPr>
          <p:nvPr>
            <p:ph type="subTitle" idx="1"/>
          </p:nvPr>
        </p:nvSpPr>
        <p:spPr>
          <a:xfrm>
            <a:off x="360000" y="917244"/>
            <a:ext cx="8409766"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extBox 4">
            <a:extLst>
              <a:ext uri="{FF2B5EF4-FFF2-40B4-BE49-F238E27FC236}">
                <a16:creationId xmlns:a16="http://schemas.microsoft.com/office/drawing/2014/main" id="{38A2CC9D-D569-EE6F-4DBE-77646E8F3DAD}"/>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E6007E"/>
                </a:solidFill>
                <a:effectLst/>
                <a:latin typeface="Arial Narrow" panose="020B0606020202030204" pitchFamily="34" charset="0"/>
              </a:rPr>
              <a:t>Content of this presentation is copyright</a:t>
            </a:r>
            <a:r>
              <a:rPr lang="en-CH" sz="900" b="0" i="0">
                <a:solidFill>
                  <a:srgbClr val="E6007E"/>
                </a:solidFill>
                <a:effectLst/>
                <a:latin typeface="Arial Narrow" panose="020B0606020202030204" pitchFamily="34" charset="0"/>
              </a:rPr>
              <a:t> </a:t>
            </a:r>
            <a:r>
              <a:rPr lang="en-US" sz="900" b="0" i="0">
                <a:solidFill>
                  <a:srgbClr val="E6007E"/>
                </a:solidFill>
                <a:effectLst/>
                <a:latin typeface="Arial Narrow" panose="020B0606020202030204" pitchFamily="34" charset="0"/>
              </a:rPr>
              <a:t>and responsibility of the author. Permission is required for re-use</a:t>
            </a:r>
            <a:r>
              <a:rPr lang="en-CH" sz="900" b="0" i="0">
                <a:solidFill>
                  <a:srgbClr val="E6007E"/>
                </a:solidFill>
                <a:effectLst/>
                <a:latin typeface="Arial Narrow" panose="020B0606020202030204" pitchFamily="34" charset="0"/>
              </a:rPr>
              <a:t>.</a:t>
            </a:r>
            <a:endParaRPr lang="en-US" sz="900" b="0" i="0">
              <a:solidFill>
                <a:srgbClr val="E6007E"/>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BA7704D6-DDF9-A720-4517-D2D6B0FE9BC0}"/>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6007E"/>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err="1"/>
              <a:t>Add</a:t>
            </a:r>
            <a:r>
              <a:rPr lang="fr-CH"/>
              <a:t> </a:t>
            </a:r>
            <a:r>
              <a:rPr lang="fr-CH" err="1"/>
              <a:t>name</a:t>
            </a:r>
            <a:r>
              <a:rPr lang="fr-CH"/>
              <a:t> of </a:t>
            </a:r>
            <a:r>
              <a:rPr lang="fr-CH" err="1"/>
              <a:t>presenter</a:t>
            </a:r>
            <a:r>
              <a:rPr lang="fr-CH"/>
              <a:t> </a:t>
            </a:r>
            <a:r>
              <a:rPr lang="fr-CH" err="1"/>
              <a:t>here</a:t>
            </a:r>
            <a:endParaRPr/>
          </a:p>
        </p:txBody>
      </p:sp>
      <p:pic>
        <p:nvPicPr>
          <p:cNvPr id="4" name="Picture 3" descr="A blue and orange letter m&#10;&#10;Description automatically generated">
            <a:extLst>
              <a:ext uri="{FF2B5EF4-FFF2-40B4-BE49-F238E27FC236}">
                <a16:creationId xmlns:a16="http://schemas.microsoft.com/office/drawing/2014/main" id="{F2F25043-38F6-B098-FA86-0AB4DA55E8B8}"/>
              </a:ext>
            </a:extLst>
          </p:cNvPr>
          <p:cNvPicPr>
            <a:picLocks noChangeAspect="1"/>
          </p:cNvPicPr>
          <p:nvPr userDrawn="1"/>
        </p:nvPicPr>
        <p:blipFill>
          <a:blip r:embed="rId2"/>
          <a:stretch>
            <a:fillRect/>
          </a:stretch>
        </p:blipFill>
        <p:spPr>
          <a:xfrm>
            <a:off x="360000" y="4710109"/>
            <a:ext cx="662068" cy="180000"/>
          </a:xfrm>
          <a:prstGeom prst="rect">
            <a:avLst/>
          </a:prstGeom>
        </p:spPr>
      </p:pic>
    </p:spTree>
    <p:extLst>
      <p:ext uri="{BB962C8B-B14F-4D97-AF65-F5344CB8AC3E}">
        <p14:creationId xmlns:p14="http://schemas.microsoft.com/office/powerpoint/2010/main" val="18402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Content and Text">
    <p:spTree>
      <p:nvGrpSpPr>
        <p:cNvPr id="1" name=""/>
        <p:cNvGrpSpPr/>
        <p:nvPr/>
      </p:nvGrpSpPr>
      <p:grpSpPr>
        <a:xfrm>
          <a:off x="0" y="0"/>
          <a:ext cx="0" cy="0"/>
          <a:chOff x="0" y="0"/>
          <a:chExt cx="0" cy="0"/>
        </a:xfrm>
      </p:grpSpPr>
      <p:sp>
        <p:nvSpPr>
          <p:cNvPr id="5" name="Content Placeholder 4"/>
          <p:cNvSpPr>
            <a:spLocks noGrp="1"/>
          </p:cNvSpPr>
          <p:nvPr>
            <p:ph sz="quarter" idx="11"/>
          </p:nvPr>
        </p:nvSpPr>
        <p:spPr>
          <a:xfrm>
            <a:off x="345566" y="2818816"/>
            <a:ext cx="8445551" cy="1495513"/>
          </a:xfrm>
          <a:prstGeom prst="rect">
            <a:avLst/>
          </a:prstGeom>
          <a:solidFill>
            <a:schemeClr val="bg1">
              <a:lumMod val="85000"/>
            </a:schemeClr>
          </a:solidFill>
        </p:spPr>
        <p:txBody>
          <a:bodyPr anchor="ctr"/>
          <a:lstStyle>
            <a:lvl1pPr marL="0" marR="0" indent="0" algn="ctr" defTabSz="457200" rtl="0" eaLnBrk="1" fontAlgn="auto" latinLnBrk="0" hangingPunct="1">
              <a:lnSpc>
                <a:spcPct val="100000"/>
              </a:lnSpc>
              <a:spcBef>
                <a:spcPct val="20000"/>
              </a:spcBef>
              <a:spcAft>
                <a:spcPts val="0"/>
              </a:spcAft>
              <a:buClr>
                <a:srgbClr val="000000"/>
              </a:buClr>
              <a:buSzPct val="35000"/>
              <a:buFont typeface="Wingdings" charset="2"/>
              <a:buNone/>
              <a:tabLst/>
              <a:defRPr baseline="0"/>
            </a:lvl1pPr>
          </a:lstStyle>
          <a:p>
            <a:pPr lvl="0"/>
            <a:r>
              <a:rPr lang="en-US"/>
              <a:t>Click to edit Master text styles</a:t>
            </a:r>
          </a:p>
        </p:txBody>
      </p:sp>
      <p:sp>
        <p:nvSpPr>
          <p:cNvPr id="9" name="Title 1">
            <a:extLst>
              <a:ext uri="{FF2B5EF4-FFF2-40B4-BE49-F238E27FC236}">
                <a16:creationId xmlns:a16="http://schemas.microsoft.com/office/drawing/2014/main" id="{9565B337-2BB0-464E-93A5-A2DD46984BA7}"/>
              </a:ext>
            </a:extLst>
          </p:cNvPr>
          <p:cNvSpPr>
            <a:spLocks noGrp="1"/>
          </p:cNvSpPr>
          <p:nvPr>
            <p:ph type="ctrTitle"/>
          </p:nvPr>
        </p:nvSpPr>
        <p:spPr>
          <a:xfrm>
            <a:off x="352882" y="485244"/>
            <a:ext cx="8431118"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12" name="Subtitle 2">
            <a:extLst>
              <a:ext uri="{FF2B5EF4-FFF2-40B4-BE49-F238E27FC236}">
                <a16:creationId xmlns:a16="http://schemas.microsoft.com/office/drawing/2014/main" id="{1181E350-664D-B74F-BC18-EC5488FF6F70}"/>
              </a:ext>
            </a:extLst>
          </p:cNvPr>
          <p:cNvSpPr>
            <a:spLocks noGrp="1"/>
          </p:cNvSpPr>
          <p:nvPr>
            <p:ph type="subTitle" idx="1"/>
          </p:nvPr>
        </p:nvSpPr>
        <p:spPr>
          <a:xfrm>
            <a:off x="352882" y="917244"/>
            <a:ext cx="8431118"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3" name="Text Placeholder 6">
            <a:extLst>
              <a:ext uri="{FF2B5EF4-FFF2-40B4-BE49-F238E27FC236}">
                <a16:creationId xmlns:a16="http://schemas.microsoft.com/office/drawing/2014/main" id="{C5C35293-ECC7-C64B-B3A9-CA64DE4E3139}"/>
              </a:ext>
            </a:extLst>
          </p:cNvPr>
          <p:cNvSpPr>
            <a:spLocks noGrp="1"/>
          </p:cNvSpPr>
          <p:nvPr>
            <p:ph type="body" sz="quarter" idx="12"/>
          </p:nvPr>
        </p:nvSpPr>
        <p:spPr>
          <a:xfrm>
            <a:off x="360000" y="1614329"/>
            <a:ext cx="8431118" cy="1204487"/>
          </a:xfrm>
          <a:prstGeom prst="rect">
            <a:avLst/>
          </a:prstGeom>
        </p:spPr>
        <p:txBody>
          <a:bodyPr>
            <a:noAutofit/>
          </a:bodyPr>
          <a:lstStyle>
            <a:lvl1pPr marL="0" indent="0">
              <a:buNone/>
              <a:defRPr sz="1600" baseline="0">
                <a:solidFill>
                  <a:srgbClr val="0D4066"/>
                </a:solidFill>
              </a:defRPr>
            </a:lvl1pPr>
          </a:lstStyle>
          <a:p>
            <a:pPr lvl="0"/>
            <a:r>
              <a:rPr lang="en-US"/>
              <a:t>Click to edit Master text styles</a:t>
            </a:r>
          </a:p>
        </p:txBody>
      </p:sp>
      <p:sp>
        <p:nvSpPr>
          <p:cNvPr id="2" name="TextBox 4">
            <a:extLst>
              <a:ext uri="{FF2B5EF4-FFF2-40B4-BE49-F238E27FC236}">
                <a16:creationId xmlns:a16="http://schemas.microsoft.com/office/drawing/2014/main" id="{8193DEE6-DE1A-70BD-41A0-CEE267FDD3EF}"/>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E6007E"/>
                </a:solidFill>
                <a:effectLst/>
                <a:latin typeface="Arial Narrow" panose="020B0606020202030204" pitchFamily="34" charset="0"/>
              </a:rPr>
              <a:t>Content of this presentation is copyright</a:t>
            </a:r>
            <a:r>
              <a:rPr lang="en-CH" sz="900" b="0" i="0">
                <a:solidFill>
                  <a:srgbClr val="E6007E"/>
                </a:solidFill>
                <a:effectLst/>
                <a:latin typeface="Arial Narrow" panose="020B0606020202030204" pitchFamily="34" charset="0"/>
              </a:rPr>
              <a:t> </a:t>
            </a:r>
            <a:r>
              <a:rPr lang="en-US" sz="900" b="0" i="0">
                <a:solidFill>
                  <a:srgbClr val="E6007E"/>
                </a:solidFill>
                <a:effectLst/>
                <a:latin typeface="Arial Narrow" panose="020B0606020202030204" pitchFamily="34" charset="0"/>
              </a:rPr>
              <a:t>and responsibility of the author. Permission is required for re-use</a:t>
            </a:r>
            <a:r>
              <a:rPr lang="en-CH" sz="900" b="0" i="0">
                <a:solidFill>
                  <a:srgbClr val="E6007E"/>
                </a:solidFill>
                <a:effectLst/>
                <a:latin typeface="Arial Narrow" panose="020B0606020202030204" pitchFamily="34" charset="0"/>
              </a:rPr>
              <a:t>.</a:t>
            </a:r>
            <a:endParaRPr lang="en-US" sz="900" b="0" i="0">
              <a:solidFill>
                <a:srgbClr val="E6007E"/>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8341D6D1-F673-9ED2-15AF-9A10714C6A88}"/>
              </a:ext>
            </a:extLst>
          </p:cNvPr>
          <p:cNvSpPr txBox="1">
            <a:spLocks noGrp="1"/>
          </p:cNvSpPr>
          <p:nvPr>
            <p:ph type="body" idx="13"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6007E"/>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err="1"/>
              <a:t>Add</a:t>
            </a:r>
            <a:r>
              <a:rPr lang="fr-CH"/>
              <a:t> </a:t>
            </a:r>
            <a:r>
              <a:rPr lang="fr-CH" err="1"/>
              <a:t>name</a:t>
            </a:r>
            <a:r>
              <a:rPr lang="fr-CH"/>
              <a:t> of </a:t>
            </a:r>
            <a:r>
              <a:rPr lang="fr-CH" err="1"/>
              <a:t>presenter</a:t>
            </a:r>
            <a:r>
              <a:rPr lang="fr-CH"/>
              <a:t> </a:t>
            </a:r>
            <a:r>
              <a:rPr lang="fr-CH" err="1"/>
              <a:t>here</a:t>
            </a:r>
            <a:endParaRPr/>
          </a:p>
        </p:txBody>
      </p:sp>
      <p:pic>
        <p:nvPicPr>
          <p:cNvPr id="4" name="Picture 3" descr="A blue and orange letter m&#10;&#10;Description automatically generated">
            <a:extLst>
              <a:ext uri="{FF2B5EF4-FFF2-40B4-BE49-F238E27FC236}">
                <a16:creationId xmlns:a16="http://schemas.microsoft.com/office/drawing/2014/main" id="{514CA457-E35F-5E23-F8F6-A78E95D69840}"/>
              </a:ext>
            </a:extLst>
          </p:cNvPr>
          <p:cNvPicPr>
            <a:picLocks noChangeAspect="1"/>
          </p:cNvPicPr>
          <p:nvPr userDrawn="1"/>
        </p:nvPicPr>
        <p:blipFill>
          <a:blip r:embed="rId2"/>
          <a:stretch>
            <a:fillRect/>
          </a:stretch>
        </p:blipFill>
        <p:spPr>
          <a:xfrm>
            <a:off x="360000" y="4710109"/>
            <a:ext cx="662068" cy="180000"/>
          </a:xfrm>
          <a:prstGeom prst="rect">
            <a:avLst/>
          </a:prstGeom>
        </p:spPr>
      </p:pic>
    </p:spTree>
    <p:extLst>
      <p:ext uri="{BB962C8B-B14F-4D97-AF65-F5344CB8AC3E}">
        <p14:creationId xmlns:p14="http://schemas.microsoft.com/office/powerpoint/2010/main" val="219270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List">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360000" y="1614328"/>
            <a:ext cx="8424000" cy="2699999"/>
          </a:xfrm>
          <a:prstGeom prst="rect">
            <a:avLst/>
          </a:prstGeom>
        </p:spPr>
        <p:txBody>
          <a:bodyPr>
            <a:noAutofit/>
          </a:bodyPr>
          <a:lstStyle>
            <a:lvl1pPr marL="342900" indent="-342900">
              <a:buClr>
                <a:srgbClr val="3F466D"/>
              </a:buClr>
              <a:buFont typeface="Wingdings" panose="05000000000000000000" pitchFamily="2" charset="2"/>
              <a:buChar char="u"/>
              <a:defRPr>
                <a:solidFill>
                  <a:srgbClr val="0D4066"/>
                </a:solidFill>
              </a:defRPr>
            </a:lvl1pPr>
            <a:lvl2pPr marL="742950" indent="-285750">
              <a:buClr>
                <a:srgbClr val="3F466D"/>
              </a:buClr>
              <a:buFont typeface="Wingdings" panose="05000000000000000000" pitchFamily="2" charset="2"/>
              <a:buChar char="u"/>
              <a:defRPr>
                <a:solidFill>
                  <a:srgbClr val="0D4066"/>
                </a:solidFill>
              </a:defRPr>
            </a:lvl2pPr>
            <a:lvl3pPr marL="1143000" indent="-228600">
              <a:buClr>
                <a:srgbClr val="3F466D"/>
              </a:buClr>
              <a:buFont typeface="Wingdings" panose="05000000000000000000" pitchFamily="2" charset="2"/>
              <a:buChar char="u"/>
              <a:defRPr>
                <a:solidFill>
                  <a:srgbClr val="0D4066"/>
                </a:solidFill>
              </a:defRPr>
            </a:lvl3pPr>
          </a:lstStyle>
          <a:p>
            <a:pPr lvl="0"/>
            <a:r>
              <a:rPr lang="en-US"/>
              <a:t>Click to edit Master text styles</a:t>
            </a:r>
          </a:p>
          <a:p>
            <a:pPr lvl="1"/>
            <a:r>
              <a:rPr lang="en-US"/>
              <a:t>Second level</a:t>
            </a:r>
          </a:p>
          <a:p>
            <a:pPr lvl="2"/>
            <a:r>
              <a:rPr lang="en-US"/>
              <a:t>Third level</a:t>
            </a:r>
          </a:p>
        </p:txBody>
      </p:sp>
      <p:sp>
        <p:nvSpPr>
          <p:cNvPr id="9" name="Title 1">
            <a:extLst>
              <a:ext uri="{FF2B5EF4-FFF2-40B4-BE49-F238E27FC236}">
                <a16:creationId xmlns:a16="http://schemas.microsoft.com/office/drawing/2014/main" id="{8C288732-EB0A-AF40-8B00-28C2C3A92668}"/>
              </a:ext>
            </a:extLst>
          </p:cNvPr>
          <p:cNvSpPr>
            <a:spLocks noGrp="1"/>
          </p:cNvSpPr>
          <p:nvPr>
            <p:ph type="ctrTitle"/>
          </p:nvPr>
        </p:nvSpPr>
        <p:spPr>
          <a:xfrm>
            <a:off x="352881" y="485244"/>
            <a:ext cx="8424002" cy="432000"/>
          </a:xfrm>
          <a:prstGeom prst="rect">
            <a:avLst/>
          </a:prstGeom>
        </p:spPr>
        <p:txBody>
          <a:bodyPr anchor="t">
            <a:noAutofit/>
          </a:bodyPr>
          <a:lstStyle>
            <a:lvl1pPr algn="l">
              <a:lnSpc>
                <a:spcPct val="80000"/>
              </a:lnSpc>
              <a:defRPr sz="2800" b="1" i="0" cap="all">
                <a:solidFill>
                  <a:srgbClr val="0D4066"/>
                </a:solidFill>
                <a:latin typeface="+mn-lt"/>
                <a:cs typeface="Arial Narrow"/>
              </a:defRPr>
            </a:lvl1pPr>
          </a:lstStyle>
          <a:p>
            <a:endParaRPr lang="en-US"/>
          </a:p>
        </p:txBody>
      </p:sp>
      <p:sp>
        <p:nvSpPr>
          <p:cNvPr id="11" name="Subtitle 2">
            <a:extLst>
              <a:ext uri="{FF2B5EF4-FFF2-40B4-BE49-F238E27FC236}">
                <a16:creationId xmlns:a16="http://schemas.microsoft.com/office/drawing/2014/main" id="{8FEDD8DF-DD02-1242-9795-AE505DBDACEA}"/>
              </a:ext>
            </a:extLst>
          </p:cNvPr>
          <p:cNvSpPr>
            <a:spLocks noGrp="1"/>
          </p:cNvSpPr>
          <p:nvPr>
            <p:ph type="subTitle" idx="1"/>
          </p:nvPr>
        </p:nvSpPr>
        <p:spPr>
          <a:xfrm>
            <a:off x="352881" y="917244"/>
            <a:ext cx="8424002" cy="450000"/>
          </a:xfrm>
          <a:prstGeom prst="rect">
            <a:avLst/>
          </a:prstGeom>
        </p:spPr>
        <p:txBody>
          <a:bodyPr anchor="t">
            <a:noAutofit/>
          </a:bodyPr>
          <a:lstStyle>
            <a:lvl1pPr marL="0" indent="0" algn="l">
              <a:buNone/>
              <a:defRPr sz="2000">
                <a:solidFill>
                  <a:srgbClr val="0D4066"/>
                </a:solidFill>
                <a:latin typeface="+mn-lt"/>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 name="TextBox 4">
            <a:extLst>
              <a:ext uri="{FF2B5EF4-FFF2-40B4-BE49-F238E27FC236}">
                <a16:creationId xmlns:a16="http://schemas.microsoft.com/office/drawing/2014/main" id="{1F68B059-283A-C806-19B4-4E94A5CBC6A1}"/>
              </a:ext>
            </a:extLst>
          </p:cNvPr>
          <p:cNvSpPr txBox="1"/>
          <p:nvPr userDrawn="1"/>
        </p:nvSpPr>
        <p:spPr>
          <a:xfrm>
            <a:off x="1702441" y="4802037"/>
            <a:ext cx="4503870" cy="144000"/>
          </a:xfrm>
          <a:prstGeom prst="rect">
            <a:avLst/>
          </a:prstGeom>
          <a:noFill/>
        </p:spPr>
        <p:txBody>
          <a:bodyPr wrap="square" lIns="0" tIns="0" rIns="90000" bIns="0" rtlCol="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a:solidFill>
                  <a:srgbClr val="E6007E"/>
                </a:solidFill>
                <a:effectLst/>
                <a:latin typeface="Arial Narrow" panose="020B0606020202030204" pitchFamily="34" charset="0"/>
              </a:rPr>
              <a:t>Content of this presentation is copyright</a:t>
            </a:r>
            <a:r>
              <a:rPr lang="en-CH" sz="900" b="0" i="0">
                <a:solidFill>
                  <a:srgbClr val="E6007E"/>
                </a:solidFill>
                <a:effectLst/>
                <a:latin typeface="Arial Narrow" panose="020B0606020202030204" pitchFamily="34" charset="0"/>
              </a:rPr>
              <a:t> </a:t>
            </a:r>
            <a:r>
              <a:rPr lang="en-US" sz="900" b="0" i="0">
                <a:solidFill>
                  <a:srgbClr val="E6007E"/>
                </a:solidFill>
                <a:effectLst/>
                <a:latin typeface="Arial Narrow" panose="020B0606020202030204" pitchFamily="34" charset="0"/>
              </a:rPr>
              <a:t>and responsibility of the author. Permission is required for re-use</a:t>
            </a:r>
            <a:r>
              <a:rPr lang="en-CH" sz="900" b="0" i="0">
                <a:solidFill>
                  <a:srgbClr val="E6007E"/>
                </a:solidFill>
                <a:effectLst/>
                <a:latin typeface="Arial Narrow" panose="020B0606020202030204" pitchFamily="34" charset="0"/>
              </a:rPr>
              <a:t>.</a:t>
            </a:r>
            <a:endParaRPr lang="en-US" sz="900" b="0" i="0">
              <a:solidFill>
                <a:srgbClr val="E6007E"/>
              </a:solidFill>
              <a:effectLst/>
              <a:latin typeface="Arial Narrow" panose="020B0606020202030204" pitchFamily="34" charset="0"/>
            </a:endParaRPr>
          </a:p>
        </p:txBody>
      </p:sp>
      <p:sp>
        <p:nvSpPr>
          <p:cNvPr id="3" name="Google Shape;17;p14">
            <a:extLst>
              <a:ext uri="{FF2B5EF4-FFF2-40B4-BE49-F238E27FC236}">
                <a16:creationId xmlns:a16="http://schemas.microsoft.com/office/drawing/2014/main" id="{AD6DFB00-B44E-FF9D-771A-1425637739E2}"/>
              </a:ext>
            </a:extLst>
          </p:cNvPr>
          <p:cNvSpPr txBox="1">
            <a:spLocks noGrp="1"/>
          </p:cNvSpPr>
          <p:nvPr>
            <p:ph type="body" idx="14" hasCustomPrompt="1"/>
          </p:nvPr>
        </p:nvSpPr>
        <p:spPr>
          <a:xfrm>
            <a:off x="1492034" y="4582630"/>
            <a:ext cx="2799039" cy="176972"/>
          </a:xfrm>
          <a:prstGeom prst="rect">
            <a:avLst/>
          </a:prstGeom>
          <a:noFill/>
          <a:ln>
            <a:noFill/>
          </a:ln>
        </p:spPr>
        <p:txBody>
          <a:bodyPr spcFirstLastPara="1" vert="horz" wrap="square" lIns="0" tIns="0" rIns="0" bIns="0" anchor="ctr" anchorCtr="0">
            <a:spAutoFit/>
          </a:bodyPr>
          <a:lstStyle>
            <a:lvl1pPr marL="457200" marR="0" lvl="0" indent="-228600" algn="l" rtl="0">
              <a:lnSpc>
                <a:spcPct val="100000"/>
              </a:lnSpc>
              <a:spcBef>
                <a:spcPts val="320"/>
              </a:spcBef>
              <a:spcAft>
                <a:spcPts val="0"/>
              </a:spcAft>
              <a:buClr>
                <a:srgbClr val="05416B"/>
              </a:buClr>
              <a:buSzPts val="1600"/>
              <a:buFont typeface="Noto Sans Symbols"/>
              <a:buNone/>
              <a:defRPr sz="900" b="1" i="0" u="none" strike="noStrike" cap="none">
                <a:solidFill>
                  <a:srgbClr val="E6007E"/>
                </a:solidFill>
                <a:latin typeface="Arial Narrow"/>
                <a:ea typeface="Arial Narrow"/>
                <a:cs typeface="Arial Narrow"/>
                <a:sym typeface="Arial Narrow"/>
              </a:defRPr>
            </a:lvl1pPr>
            <a:lvl2pPr marL="914400" marR="0" lvl="1"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2pPr>
            <a:lvl3pPr marL="1371600" marR="0" lvl="2" indent="-330200" algn="l" rtl="0">
              <a:lnSpc>
                <a:spcPct val="100000"/>
              </a:lnSpc>
              <a:spcBef>
                <a:spcPts val="320"/>
              </a:spcBef>
              <a:spcAft>
                <a:spcPts val="0"/>
              </a:spcAft>
              <a:buClr>
                <a:srgbClr val="05416B"/>
              </a:buClr>
              <a:buSzPts val="1600"/>
              <a:buFont typeface="Noto Sans Symbols"/>
              <a:buChar char="◆"/>
              <a:defRPr sz="1600" b="0" i="0" u="none" strike="noStrike" cap="none">
                <a:solidFill>
                  <a:srgbClr val="05416B"/>
                </a:solidFill>
                <a:latin typeface="Arial Narrow"/>
                <a:ea typeface="Arial Narrow"/>
                <a:cs typeface="Arial Narrow"/>
                <a:sym typeface="Arial Narrow"/>
              </a:defRPr>
            </a:lvl3pPr>
            <a:lvl4pPr marL="1828800" marR="0" lvl="3"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4pPr>
            <a:lvl5pPr marL="2286000" marR="0" lvl="4"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5pPr>
            <a:lvl6pPr marL="2743200" marR="0" lvl="5"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6pPr>
            <a:lvl7pPr marL="3200400" marR="0" lvl="6"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7pPr>
            <a:lvl8pPr marL="3657600" marR="0" lvl="7"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8pPr>
            <a:lvl9pPr marL="4114800" marR="0" lvl="8" indent="-330200" algn="l" rtl="0">
              <a:lnSpc>
                <a:spcPct val="100000"/>
              </a:lnSpc>
              <a:spcBef>
                <a:spcPts val="400"/>
              </a:spcBef>
              <a:spcAft>
                <a:spcPts val="0"/>
              </a:spcAft>
              <a:buClr>
                <a:srgbClr val="05416B"/>
              </a:buClr>
              <a:buSzPts val="1600"/>
              <a:buFont typeface="Arial"/>
              <a:buChar char="●"/>
              <a:defRPr sz="1600" b="0" i="0" u="none" strike="noStrike" cap="none">
                <a:solidFill>
                  <a:srgbClr val="05416B"/>
                </a:solidFill>
                <a:latin typeface="Arial Narrow"/>
                <a:ea typeface="Arial Narrow"/>
                <a:cs typeface="Arial Narrow"/>
                <a:sym typeface="Arial Narrow"/>
              </a:defRPr>
            </a:lvl9pPr>
          </a:lstStyle>
          <a:p>
            <a:r>
              <a:rPr lang="fr-CH" err="1"/>
              <a:t>Add</a:t>
            </a:r>
            <a:r>
              <a:rPr lang="fr-CH"/>
              <a:t> </a:t>
            </a:r>
            <a:r>
              <a:rPr lang="fr-CH" err="1"/>
              <a:t>name</a:t>
            </a:r>
            <a:r>
              <a:rPr lang="fr-CH"/>
              <a:t> of </a:t>
            </a:r>
            <a:r>
              <a:rPr lang="fr-CH" err="1"/>
              <a:t>presenter</a:t>
            </a:r>
            <a:r>
              <a:rPr lang="fr-CH"/>
              <a:t> </a:t>
            </a:r>
            <a:r>
              <a:rPr lang="fr-CH" err="1"/>
              <a:t>here</a:t>
            </a:r>
            <a:endParaRPr/>
          </a:p>
        </p:txBody>
      </p:sp>
      <p:pic>
        <p:nvPicPr>
          <p:cNvPr id="5" name="Picture 4" descr="A blue and orange letter m&#10;&#10;Description automatically generated">
            <a:extLst>
              <a:ext uri="{FF2B5EF4-FFF2-40B4-BE49-F238E27FC236}">
                <a16:creationId xmlns:a16="http://schemas.microsoft.com/office/drawing/2014/main" id="{62F1FCC4-621E-08FB-3867-D9DB2C80B2E5}"/>
              </a:ext>
            </a:extLst>
          </p:cNvPr>
          <p:cNvPicPr>
            <a:picLocks noChangeAspect="1"/>
          </p:cNvPicPr>
          <p:nvPr userDrawn="1"/>
        </p:nvPicPr>
        <p:blipFill>
          <a:blip r:embed="rId2"/>
          <a:stretch>
            <a:fillRect/>
          </a:stretch>
        </p:blipFill>
        <p:spPr>
          <a:xfrm>
            <a:off x="360000" y="4710109"/>
            <a:ext cx="662068" cy="180000"/>
          </a:xfrm>
          <a:prstGeom prst="rect">
            <a:avLst/>
          </a:prstGeom>
        </p:spPr>
      </p:pic>
    </p:spTree>
    <p:extLst>
      <p:ext uri="{BB962C8B-B14F-4D97-AF65-F5344CB8AC3E}">
        <p14:creationId xmlns:p14="http://schemas.microsoft.com/office/powerpoint/2010/main" val="327846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ree Content">
    <p:spTree>
      <p:nvGrpSpPr>
        <p:cNvPr id="1" name=""/>
        <p:cNvGrpSpPr/>
        <p:nvPr/>
      </p:nvGrpSpPr>
      <p:grpSpPr>
        <a:xfrm>
          <a:off x="0" y="0"/>
          <a:ext cx="0" cy="0"/>
          <a:chOff x="0" y="0"/>
          <a:chExt cx="0" cy="0"/>
        </a:xfrm>
      </p:grpSpPr>
      <p:pic>
        <p:nvPicPr>
          <p:cNvPr id="5" name="Picture 4" descr="A picture containing light&#10;&#10;Description automatically generated">
            <a:extLst>
              <a:ext uri="{FF2B5EF4-FFF2-40B4-BE49-F238E27FC236}">
                <a16:creationId xmlns:a16="http://schemas.microsoft.com/office/drawing/2014/main" id="{B562222C-1573-D64D-9839-931BD3B032C2}"/>
              </a:ext>
            </a:extLst>
          </p:cNvPr>
          <p:cNvPicPr>
            <a:picLocks noChangeAspect="1"/>
          </p:cNvPicPr>
          <p:nvPr userDrawn="1"/>
        </p:nvPicPr>
        <p:blipFill>
          <a:blip r:embed="rId2"/>
          <a:stretch>
            <a:fillRect/>
          </a:stretch>
        </p:blipFill>
        <p:spPr>
          <a:xfrm>
            <a:off x="7172325" y="0"/>
            <a:ext cx="1971675" cy="5143500"/>
          </a:xfrm>
          <a:prstGeom prst="rect">
            <a:avLst/>
          </a:prstGeom>
        </p:spPr>
      </p:pic>
      <p:pic>
        <p:nvPicPr>
          <p:cNvPr id="3" name="Picture 2" descr="A blue and orange letter m&#10;&#10;Description automatically generated">
            <a:extLst>
              <a:ext uri="{FF2B5EF4-FFF2-40B4-BE49-F238E27FC236}">
                <a16:creationId xmlns:a16="http://schemas.microsoft.com/office/drawing/2014/main" id="{702F79FE-F290-77E2-DCD8-5B6E218E2D8A}"/>
              </a:ext>
            </a:extLst>
          </p:cNvPr>
          <p:cNvPicPr>
            <a:picLocks noChangeAspect="1"/>
          </p:cNvPicPr>
          <p:nvPr userDrawn="1"/>
        </p:nvPicPr>
        <p:blipFill>
          <a:blip r:embed="rId3"/>
          <a:stretch>
            <a:fillRect/>
          </a:stretch>
        </p:blipFill>
        <p:spPr>
          <a:xfrm>
            <a:off x="360000" y="4710109"/>
            <a:ext cx="662068" cy="180000"/>
          </a:xfrm>
          <a:prstGeom prst="rect">
            <a:avLst/>
          </a:prstGeom>
        </p:spPr>
      </p:pic>
    </p:spTree>
    <p:extLst>
      <p:ext uri="{BB962C8B-B14F-4D97-AF65-F5344CB8AC3E}">
        <p14:creationId xmlns:p14="http://schemas.microsoft.com/office/powerpoint/2010/main" val="25998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ontact">
    <p:spTree>
      <p:nvGrpSpPr>
        <p:cNvPr id="1" name=""/>
        <p:cNvGrpSpPr/>
        <p:nvPr/>
      </p:nvGrpSpPr>
      <p:grpSpPr>
        <a:xfrm>
          <a:off x="0" y="0"/>
          <a:ext cx="0" cy="0"/>
          <a:chOff x="0" y="0"/>
          <a:chExt cx="0" cy="0"/>
        </a:xfrm>
      </p:grpSpPr>
      <p:sp>
        <p:nvSpPr>
          <p:cNvPr id="12" name="TextBox 7">
            <a:extLst>
              <a:ext uri="{FF2B5EF4-FFF2-40B4-BE49-F238E27FC236}">
                <a16:creationId xmlns:a16="http://schemas.microsoft.com/office/drawing/2014/main" id="{9C41762A-FB87-4D8B-8DB4-D9EEF6C059C3}"/>
              </a:ext>
            </a:extLst>
          </p:cNvPr>
          <p:cNvSpPr txBox="1">
            <a:spLocks noChangeArrowheads="1"/>
          </p:cNvSpPr>
          <p:nvPr userDrawn="1"/>
        </p:nvSpPr>
        <p:spPr bwMode="auto">
          <a:xfrm>
            <a:off x="468592" y="3763908"/>
            <a:ext cx="41034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pPr eaLnBrk="1" hangingPunct="1">
              <a:lnSpc>
                <a:spcPct val="100000"/>
              </a:lnSpc>
              <a:defRPr/>
            </a:pPr>
            <a:r>
              <a:rPr lang="en-GB" altLang="en-US" sz="1200" b="1" kern="1200" baseline="0">
                <a:solidFill>
                  <a:srgbClr val="0D4066"/>
                </a:solidFill>
                <a:latin typeface="+mj-lt"/>
                <a:ea typeface="MS PGothic" pitchFamily="34" charset="-128"/>
                <a:cs typeface="+mn-cs"/>
              </a:rPr>
              <a:t>European Society for Medical Oncology (ESMO)</a:t>
            </a:r>
          </a:p>
          <a:p>
            <a:pPr eaLnBrk="1" hangingPunct="1">
              <a:lnSpc>
                <a:spcPct val="100000"/>
              </a:lnSpc>
              <a:defRPr/>
            </a:pPr>
            <a:r>
              <a:rPr lang="en-US" altLang="en-US" sz="1200" kern="1200" baseline="0">
                <a:solidFill>
                  <a:srgbClr val="0D4066"/>
                </a:solidFill>
                <a:latin typeface="+mj-lt"/>
                <a:ea typeface="MS PGothic" pitchFamily="34" charset="-128"/>
                <a:cs typeface="+mn-cs"/>
              </a:rPr>
              <a:t>Via Ginevra 4, CH-6900 Lugano</a:t>
            </a:r>
            <a:br>
              <a:rPr lang="en-US" altLang="en-US" sz="1200" kern="1200" baseline="0">
                <a:solidFill>
                  <a:srgbClr val="0D4066"/>
                </a:solidFill>
                <a:latin typeface="+mj-lt"/>
                <a:ea typeface="MS PGothic" pitchFamily="34" charset="-128"/>
                <a:cs typeface="+mn-cs"/>
              </a:rPr>
            </a:br>
            <a:r>
              <a:rPr lang="en-US" altLang="en-US" sz="1200" kern="1200" baseline="0">
                <a:solidFill>
                  <a:srgbClr val="0D4066"/>
                </a:solidFill>
                <a:latin typeface="+mj-lt"/>
                <a:ea typeface="MS PGothic" pitchFamily="34" charset="-128"/>
                <a:cs typeface="+mn-cs"/>
              </a:rPr>
              <a:t>T. +41 (0)91 973 19 00</a:t>
            </a:r>
            <a:br>
              <a:rPr lang="en-US" altLang="en-US" sz="1200" kern="1200" baseline="0">
                <a:solidFill>
                  <a:srgbClr val="0D4066"/>
                </a:solidFill>
                <a:latin typeface="+mj-lt"/>
                <a:ea typeface="MS PGothic" pitchFamily="34" charset="-128"/>
                <a:cs typeface="+mn-cs"/>
              </a:rPr>
            </a:br>
            <a:r>
              <a:rPr lang="en-US" altLang="en-US" sz="1200" kern="1200" baseline="0" err="1">
                <a:solidFill>
                  <a:srgbClr val="0D4066"/>
                </a:solidFill>
                <a:latin typeface="+mj-lt"/>
                <a:ea typeface="MS PGothic" pitchFamily="34" charset="-128"/>
                <a:cs typeface="+mn-cs"/>
              </a:rPr>
              <a:t>esmo@esmo.org</a:t>
            </a:r>
            <a:br>
              <a:rPr lang="en-US" altLang="en-US" sz="1200" kern="1200" baseline="0">
                <a:solidFill>
                  <a:srgbClr val="0D4066"/>
                </a:solidFill>
                <a:latin typeface="+mj-lt"/>
                <a:ea typeface="MS PGothic" pitchFamily="34" charset="-128"/>
                <a:cs typeface="+mn-cs"/>
              </a:rPr>
            </a:br>
            <a:endParaRPr lang="en-US" altLang="en-US" sz="1200" kern="1200" baseline="0">
              <a:solidFill>
                <a:srgbClr val="0D4066"/>
              </a:solidFill>
              <a:latin typeface="+mj-lt"/>
              <a:ea typeface="MS PGothic" pitchFamily="34" charset="-128"/>
              <a:cs typeface="+mn-cs"/>
            </a:endParaRPr>
          </a:p>
          <a:p>
            <a:pPr eaLnBrk="1" hangingPunct="1">
              <a:lnSpc>
                <a:spcPct val="100000"/>
              </a:lnSpc>
              <a:defRPr/>
            </a:pPr>
            <a:r>
              <a:rPr lang="en-US" altLang="en-US" sz="1200" b="1" kern="1200" baseline="0" err="1">
                <a:solidFill>
                  <a:srgbClr val="0D4066"/>
                </a:solidFill>
                <a:latin typeface="+mj-lt"/>
                <a:ea typeface="MS PGothic" pitchFamily="34" charset="-128"/>
                <a:cs typeface="+mn-cs"/>
              </a:rPr>
              <a:t>esmo.org</a:t>
            </a:r>
            <a:endParaRPr lang="en-US" altLang="en-US" sz="1200" b="1" kern="1200" baseline="0">
              <a:solidFill>
                <a:srgbClr val="0D4066"/>
              </a:solidFill>
              <a:latin typeface="+mj-lt"/>
              <a:ea typeface="MS PGothic" pitchFamily="34" charset="-128"/>
              <a:cs typeface="+mn-cs"/>
            </a:endParaRPr>
          </a:p>
        </p:txBody>
      </p:sp>
      <p:sp>
        <p:nvSpPr>
          <p:cNvPr id="21" name="Text Placeholder 18">
            <a:extLst>
              <a:ext uri="{FF2B5EF4-FFF2-40B4-BE49-F238E27FC236}">
                <a16:creationId xmlns:a16="http://schemas.microsoft.com/office/drawing/2014/main" id="{A380C87E-3021-6640-B9B2-029B67F78CED}"/>
              </a:ext>
            </a:extLst>
          </p:cNvPr>
          <p:cNvSpPr>
            <a:spLocks noGrp="1"/>
          </p:cNvSpPr>
          <p:nvPr>
            <p:ph type="body" sz="quarter" idx="14"/>
          </p:nvPr>
        </p:nvSpPr>
        <p:spPr>
          <a:xfrm>
            <a:off x="360000" y="2081317"/>
            <a:ext cx="4212001" cy="1200330"/>
          </a:xfrm>
          <a:prstGeom prst="rect">
            <a:avLst/>
          </a:prstGeom>
        </p:spPr>
        <p:txBody>
          <a:bodyPr tIns="46800" bIns="234000" anchor="t">
            <a:noAutofit/>
          </a:bodyPr>
          <a:lstStyle>
            <a:lvl1pPr marL="0" indent="0">
              <a:buFontTx/>
              <a:buNone/>
              <a:defRPr sz="1200" b="1">
                <a:solidFill>
                  <a:srgbClr val="0D4066"/>
                </a:solidFill>
                <a:latin typeface="+mn-lt"/>
              </a:defRPr>
            </a:lvl1pPr>
          </a:lstStyle>
          <a:p>
            <a:pPr lvl="0"/>
            <a:r>
              <a:rPr lang="en-US"/>
              <a:t>Click to edit Master text styles</a:t>
            </a:r>
          </a:p>
        </p:txBody>
      </p:sp>
      <p:pic>
        <p:nvPicPr>
          <p:cNvPr id="11" name="Picture 10" descr="A blue and orange letter m&#10;&#10;Description automatically generated">
            <a:extLst>
              <a:ext uri="{FF2B5EF4-FFF2-40B4-BE49-F238E27FC236}">
                <a16:creationId xmlns:a16="http://schemas.microsoft.com/office/drawing/2014/main" id="{91BDC898-6106-36FF-BC33-AAF379955671}"/>
              </a:ext>
            </a:extLst>
          </p:cNvPr>
          <p:cNvPicPr>
            <a:picLocks noChangeAspect="1"/>
          </p:cNvPicPr>
          <p:nvPr userDrawn="1"/>
        </p:nvPicPr>
        <p:blipFill>
          <a:blip r:embed="rId2"/>
          <a:stretch>
            <a:fillRect/>
          </a:stretch>
        </p:blipFill>
        <p:spPr>
          <a:xfrm>
            <a:off x="424160" y="447676"/>
            <a:ext cx="1721376" cy="468000"/>
          </a:xfrm>
          <a:prstGeom prst="rect">
            <a:avLst/>
          </a:prstGeom>
        </p:spPr>
      </p:pic>
      <p:pic>
        <p:nvPicPr>
          <p:cNvPr id="2" name="Picture 1" descr="A colorful dots and lines on a black background&#10;&#10;Description automatically generated">
            <a:extLst>
              <a:ext uri="{FF2B5EF4-FFF2-40B4-BE49-F238E27FC236}">
                <a16:creationId xmlns:a16="http://schemas.microsoft.com/office/drawing/2014/main" id="{8BB30038-856F-B69E-D5CC-2A3AB90BDC4C}"/>
              </a:ext>
            </a:extLst>
          </p:cNvPr>
          <p:cNvPicPr>
            <a:picLocks noChangeAspect="1"/>
          </p:cNvPicPr>
          <p:nvPr userDrawn="1"/>
        </p:nvPicPr>
        <p:blipFill>
          <a:blip r:embed="rId3"/>
          <a:stretch>
            <a:fillRect/>
          </a:stretch>
        </p:blipFill>
        <p:spPr>
          <a:xfrm>
            <a:off x="5419725" y="0"/>
            <a:ext cx="3724275" cy="5143500"/>
          </a:xfrm>
          <a:prstGeom prst="rect">
            <a:avLst/>
          </a:prstGeom>
        </p:spPr>
      </p:pic>
    </p:spTree>
    <p:extLst>
      <p:ext uri="{BB962C8B-B14F-4D97-AF65-F5344CB8AC3E}">
        <p14:creationId xmlns:p14="http://schemas.microsoft.com/office/powerpoint/2010/main" val="222966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3640" r:id="rId1"/>
    <p:sldLayoutId id="2147493641" r:id="rId2"/>
    <p:sldLayoutId id="2147493649" r:id="rId3"/>
    <p:sldLayoutId id="2147493642" r:id="rId4"/>
    <p:sldLayoutId id="2147493643" r:id="rId5"/>
    <p:sldLayoutId id="2147493644" r:id="rId6"/>
    <p:sldLayoutId id="2147493645" r:id="rId7"/>
    <p:sldLayoutId id="2147493646" r:id="rId8"/>
    <p:sldLayoutId id="2147493648" r:id="rId9"/>
  </p:sldLayoutIdLst>
  <p:hf sldNum="0" hdr="0" ftr="0" dt="0"/>
  <p:txStyles>
    <p:titleStyle>
      <a:lvl1pPr algn="l" defTabSz="457200" rtl="0" eaLnBrk="1" fontAlgn="base" hangingPunct="1">
        <a:spcBef>
          <a:spcPct val="0"/>
        </a:spcBef>
        <a:spcAft>
          <a:spcPct val="0"/>
        </a:spcAft>
        <a:defRPr sz="3200" b="1" kern="1200">
          <a:solidFill>
            <a:schemeClr val="tx1"/>
          </a:solidFill>
          <a:latin typeface="Arial Narrow"/>
          <a:ea typeface="MS PGothic" pitchFamily="34" charset="-128"/>
          <a:cs typeface="Arial Narrow"/>
        </a:defRPr>
      </a:lvl1pPr>
      <a:lvl2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2pPr>
      <a:lvl3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3pPr>
      <a:lvl4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4pPr>
      <a:lvl5pPr algn="l" defTabSz="457200" rtl="0" eaLnBrk="1" fontAlgn="base" hangingPunct="1">
        <a:spcBef>
          <a:spcPct val="0"/>
        </a:spcBef>
        <a:spcAft>
          <a:spcPct val="0"/>
        </a:spcAft>
        <a:defRPr sz="4000" b="1">
          <a:solidFill>
            <a:srgbClr val="81104F"/>
          </a:solidFill>
          <a:latin typeface="Arial Narrow" charset="0"/>
          <a:ea typeface="MS PGothic" pitchFamily="34" charset="-128"/>
          <a:cs typeface="Arial Narrow" panose="020B0606020202030204" pitchFamily="34" charset="0"/>
        </a:defRPr>
      </a:lvl5pPr>
      <a:lvl6pPr marL="457200" algn="l" defTabSz="457200" rtl="0" eaLnBrk="1" fontAlgn="base" hangingPunct="1">
        <a:spcBef>
          <a:spcPct val="0"/>
        </a:spcBef>
        <a:spcAft>
          <a:spcPct val="0"/>
        </a:spcAft>
        <a:defRPr sz="4000" b="1">
          <a:solidFill>
            <a:srgbClr val="81104F"/>
          </a:solidFill>
          <a:latin typeface="Arial Narrow" charset="0"/>
          <a:ea typeface="ＭＳ Ｐゴシック" charset="0"/>
        </a:defRPr>
      </a:lvl6pPr>
      <a:lvl7pPr marL="914400" algn="l" defTabSz="457200" rtl="0" eaLnBrk="1" fontAlgn="base" hangingPunct="1">
        <a:spcBef>
          <a:spcPct val="0"/>
        </a:spcBef>
        <a:spcAft>
          <a:spcPct val="0"/>
        </a:spcAft>
        <a:defRPr sz="4000" b="1">
          <a:solidFill>
            <a:srgbClr val="81104F"/>
          </a:solidFill>
          <a:latin typeface="Arial Narrow" charset="0"/>
          <a:ea typeface="ＭＳ Ｐゴシック" charset="0"/>
        </a:defRPr>
      </a:lvl7pPr>
      <a:lvl8pPr marL="1371600" algn="l" defTabSz="457200" rtl="0" eaLnBrk="1" fontAlgn="base" hangingPunct="1">
        <a:spcBef>
          <a:spcPct val="0"/>
        </a:spcBef>
        <a:spcAft>
          <a:spcPct val="0"/>
        </a:spcAft>
        <a:defRPr sz="4000" b="1">
          <a:solidFill>
            <a:srgbClr val="81104F"/>
          </a:solidFill>
          <a:latin typeface="Arial Narrow" charset="0"/>
          <a:ea typeface="ＭＳ Ｐゴシック" charset="0"/>
        </a:defRPr>
      </a:lvl8pPr>
      <a:lvl9pPr marL="1828800" algn="l" defTabSz="457200" rtl="0" eaLnBrk="1" fontAlgn="base" hangingPunct="1">
        <a:spcBef>
          <a:spcPct val="0"/>
        </a:spcBef>
        <a:spcAft>
          <a:spcPct val="0"/>
        </a:spcAft>
        <a:defRPr sz="4000" b="1">
          <a:solidFill>
            <a:srgbClr val="81104F"/>
          </a:solidFill>
          <a:latin typeface="Arial Narrow" charset="0"/>
          <a:ea typeface="ＭＳ Ｐゴシック" charset="0"/>
        </a:defRPr>
      </a:lvl9pPr>
    </p:titleStyle>
    <p:bodyStyle>
      <a:lvl1pPr marL="342900" indent="-3429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solidFill>
          <a:latin typeface="Arial Narrow"/>
          <a:ea typeface="MS PGothic" pitchFamily="34" charset="-128"/>
          <a:cs typeface="Arial Narrow"/>
        </a:defRPr>
      </a:lvl1pPr>
      <a:lvl2pPr marL="742950" indent="-28575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tx1">
              <a:lumMod val="50000"/>
              <a:lumOff val="50000"/>
            </a:schemeClr>
          </a:solidFill>
          <a:latin typeface="Arial Narrow"/>
          <a:ea typeface="MS PGothic" pitchFamily="34" charset="-128"/>
          <a:cs typeface="Arial Narrow"/>
        </a:defRPr>
      </a:lvl2pPr>
      <a:lvl3pPr marL="1143000" indent="-228600" algn="l" defTabSz="457200" rtl="0" eaLnBrk="1" fontAlgn="base" hangingPunct="1">
        <a:spcBef>
          <a:spcPct val="20000"/>
        </a:spcBef>
        <a:spcAft>
          <a:spcPct val="0"/>
        </a:spcAft>
        <a:buClr>
          <a:schemeClr val="tx1"/>
        </a:buClr>
        <a:buSzPct val="35000"/>
        <a:buFont typeface="Wingdings" panose="05000000000000000000" pitchFamily="2" charset="2"/>
        <a:buChar char="u"/>
        <a:defRPr sz="1600" kern="1200">
          <a:solidFill>
            <a:schemeClr val="bg1">
              <a:lumMod val="65000"/>
            </a:schemeClr>
          </a:solidFill>
          <a:latin typeface="Arial Narrow"/>
          <a:ea typeface="MS PGothic" pitchFamily="34" charset="-128"/>
          <a:cs typeface="Arial Narrow"/>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950904-5233-EF40-BD18-524477B4A2AA}"/>
              </a:ext>
            </a:extLst>
          </p:cNvPr>
          <p:cNvSpPr>
            <a:spLocks noGrp="1"/>
          </p:cNvSpPr>
          <p:nvPr>
            <p:ph type="ctrTitle"/>
          </p:nvPr>
        </p:nvSpPr>
        <p:spPr>
          <a:xfrm>
            <a:off x="360000" y="1870902"/>
            <a:ext cx="5188393" cy="900000"/>
          </a:xfrm>
        </p:spPr>
        <p:txBody>
          <a:bodyPr/>
          <a:lstStyle/>
          <a:p>
            <a:r>
              <a:rPr lang="fr-FR"/>
              <a:t>Click to </a:t>
            </a:r>
            <a:r>
              <a:rPr lang="fr-FR" err="1"/>
              <a:t>add</a:t>
            </a:r>
            <a:r>
              <a:rPr lang="fr-FR"/>
              <a:t> A </a:t>
            </a:r>
            <a:r>
              <a:rPr lang="fr-FR" err="1"/>
              <a:t>title</a:t>
            </a:r>
            <a:endParaRPr lang="fr-FR"/>
          </a:p>
        </p:txBody>
      </p:sp>
      <p:sp>
        <p:nvSpPr>
          <p:cNvPr id="3" name="Sous-titre 2">
            <a:extLst>
              <a:ext uri="{FF2B5EF4-FFF2-40B4-BE49-F238E27FC236}">
                <a16:creationId xmlns:a16="http://schemas.microsoft.com/office/drawing/2014/main" id="{CD1A6BC2-00B7-254C-9ED7-850AF3E18472}"/>
              </a:ext>
            </a:extLst>
          </p:cNvPr>
          <p:cNvSpPr>
            <a:spLocks noGrp="1"/>
          </p:cNvSpPr>
          <p:nvPr>
            <p:ph type="subTitle" idx="1"/>
          </p:nvPr>
        </p:nvSpPr>
        <p:spPr/>
        <p:txBody>
          <a:bodyPr/>
          <a:lstStyle/>
          <a:p>
            <a:r>
              <a:rPr lang="fr-FR"/>
              <a:t>Click to </a:t>
            </a:r>
            <a:r>
              <a:rPr lang="fr-FR" err="1"/>
              <a:t>add</a:t>
            </a:r>
            <a:r>
              <a:rPr lang="fr-FR"/>
              <a:t> a </a:t>
            </a:r>
            <a:r>
              <a:rPr lang="fr-FR" err="1"/>
              <a:t>subtitle</a:t>
            </a:r>
            <a:endParaRPr lang="fr-FR"/>
          </a:p>
        </p:txBody>
      </p:sp>
      <p:sp>
        <p:nvSpPr>
          <p:cNvPr id="4" name="Espace réservé du texte 3">
            <a:extLst>
              <a:ext uri="{FF2B5EF4-FFF2-40B4-BE49-F238E27FC236}">
                <a16:creationId xmlns:a16="http://schemas.microsoft.com/office/drawing/2014/main" id="{58C30850-49E5-7048-9251-3C495DF54518}"/>
              </a:ext>
            </a:extLst>
          </p:cNvPr>
          <p:cNvSpPr>
            <a:spLocks noGrp="1"/>
          </p:cNvSpPr>
          <p:nvPr>
            <p:ph type="body" sz="quarter" idx="10"/>
          </p:nvPr>
        </p:nvSpPr>
        <p:spPr/>
        <p:txBody>
          <a:bodyPr/>
          <a:lstStyle/>
          <a:p>
            <a:r>
              <a:rPr lang="fr-FR"/>
              <a:t>Click to </a:t>
            </a:r>
            <a:r>
              <a:rPr lang="fr-FR" err="1"/>
              <a:t>add</a:t>
            </a:r>
            <a:r>
              <a:rPr lang="fr-FR"/>
              <a:t> </a:t>
            </a:r>
            <a:r>
              <a:rPr lang="fr-FR" err="1"/>
              <a:t>text</a:t>
            </a:r>
            <a:endParaRPr lang="fr-FR"/>
          </a:p>
        </p:txBody>
      </p:sp>
      <p:sp>
        <p:nvSpPr>
          <p:cNvPr id="5" name="Espace réservé du texte 4">
            <a:extLst>
              <a:ext uri="{FF2B5EF4-FFF2-40B4-BE49-F238E27FC236}">
                <a16:creationId xmlns:a16="http://schemas.microsoft.com/office/drawing/2014/main" id="{F2459249-4652-694E-8BF7-000C262C91FD}"/>
              </a:ext>
            </a:extLst>
          </p:cNvPr>
          <p:cNvSpPr>
            <a:spLocks noGrp="1"/>
          </p:cNvSpPr>
          <p:nvPr>
            <p:ph type="body" sz="quarter" idx="11"/>
          </p:nvPr>
        </p:nvSpPr>
        <p:spPr/>
        <p:txBody>
          <a:bodyPr/>
          <a:lstStyle/>
          <a:p>
            <a:r>
              <a:rPr lang="fr-FR"/>
              <a:t>Click to </a:t>
            </a:r>
            <a:r>
              <a:rPr lang="fr-FR" err="1"/>
              <a:t>add</a:t>
            </a:r>
            <a:r>
              <a:rPr lang="fr-FR"/>
              <a:t> </a:t>
            </a:r>
            <a:r>
              <a:rPr lang="fr-FR" err="1"/>
              <a:t>text</a:t>
            </a:r>
            <a:endParaRPr lang="fr-FR"/>
          </a:p>
        </p:txBody>
      </p:sp>
    </p:spTree>
    <p:extLst>
      <p:ext uri="{BB962C8B-B14F-4D97-AF65-F5344CB8AC3E}">
        <p14:creationId xmlns:p14="http://schemas.microsoft.com/office/powerpoint/2010/main" val="2948689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F78805C-E0E2-CE4D-A938-16EB8FAD20B2}"/>
              </a:ext>
            </a:extLst>
          </p:cNvPr>
          <p:cNvSpPr>
            <a:spLocks noGrp="1"/>
          </p:cNvSpPr>
          <p:nvPr>
            <p:ph type="body" sz="quarter" idx="14"/>
          </p:nvPr>
        </p:nvSpPr>
        <p:spPr/>
        <p:txBody>
          <a:bodyPr/>
          <a:lstStyle/>
          <a:p>
            <a:endParaRPr lang="fr-FR"/>
          </a:p>
        </p:txBody>
      </p:sp>
    </p:spTree>
    <p:extLst>
      <p:ext uri="{BB962C8B-B14F-4D97-AF65-F5344CB8AC3E}">
        <p14:creationId xmlns:p14="http://schemas.microsoft.com/office/powerpoint/2010/main" val="201640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1221750"/>
            <a:ext cx="7216596" cy="2700000"/>
          </a:xfrm>
        </p:spPr>
        <p:txBody>
          <a:bodyPr/>
          <a:lstStyle/>
          <a:p>
            <a:pPr algn="just"/>
            <a:r>
              <a:rPr lang="en-US">
                <a:latin typeface="+mn-lt"/>
              </a:rPr>
              <a:t>Please declare all interests arising from your work or expertise which may be perceived to conflict with the integrity of ESMO and/or your work within the Society.</a:t>
            </a:r>
          </a:p>
          <a:p>
            <a:pPr algn="just"/>
            <a:endParaRPr lang="en-US">
              <a:latin typeface="+mn-lt"/>
            </a:endParaRPr>
          </a:p>
          <a:p>
            <a:pPr algn="just"/>
            <a:r>
              <a:rPr lang="en-US">
                <a:latin typeface="+mn-lt"/>
              </a:rPr>
              <a:t>The Declaration of Interests included in your slide presentation(s) must specify all financial / non-financial interests you have in relation to the following </a:t>
            </a:r>
            <a:r>
              <a:rPr lang="en-US" b="1">
                <a:latin typeface="+mn-lt"/>
              </a:rPr>
              <a:t>relevant </a:t>
            </a:r>
            <a:r>
              <a:rPr lang="en-US" b="1" err="1">
                <a:latin typeface="+mn-lt"/>
              </a:rPr>
              <a:t>organisations</a:t>
            </a:r>
            <a:r>
              <a:rPr lang="en-US" b="1">
                <a:latin typeface="+mn-lt"/>
              </a:rPr>
              <a:t> </a:t>
            </a:r>
            <a:r>
              <a:rPr lang="en-US">
                <a:latin typeface="+mn-lt"/>
              </a:rPr>
              <a:t>and should cover the last two calendar years:</a:t>
            </a:r>
          </a:p>
          <a:p>
            <a:pPr algn="just"/>
            <a:endParaRPr lang="en-US">
              <a:latin typeface="+mn-lt"/>
            </a:endParaRPr>
          </a:p>
          <a:p>
            <a:pPr algn="just"/>
            <a:r>
              <a:rPr lang="en-US" b="1">
                <a:latin typeface="+mn-lt"/>
              </a:rPr>
              <a:t>Pharmaceutical, diagnostic, biotechnology, medical technology, therapeutic, artificial intelligence and research companies in the medical and healthcare areas, private healthcare providers, commercial medical education providers, medical societies, foundations or charities.</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Tree>
    <p:extLst>
      <p:ext uri="{BB962C8B-B14F-4D97-AF65-F5344CB8AC3E}">
        <p14:creationId xmlns:p14="http://schemas.microsoft.com/office/powerpoint/2010/main" val="429184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a:xfrm>
            <a:off x="367118" y="389687"/>
            <a:ext cx="6928824" cy="2700000"/>
          </a:xfrm>
        </p:spPr>
        <p:txBody>
          <a:bodyPr/>
          <a:lstStyle/>
          <a:p>
            <a:pPr algn="just"/>
            <a:r>
              <a:rPr lang="en-US" sz="950"/>
              <a:t>You should provide details about any financial / non-financial interests you may have in the above-mentioned </a:t>
            </a:r>
            <a:r>
              <a:rPr lang="en-US" sz="950" err="1"/>
              <a:t>organisations</a:t>
            </a:r>
            <a:r>
              <a:rPr lang="en-US" sz="950"/>
              <a:t>, including, but not limited to:</a:t>
            </a:r>
          </a:p>
          <a:p>
            <a:pPr algn="just"/>
            <a:endParaRPr lang="en-US" sz="950"/>
          </a:p>
          <a:p>
            <a:pPr algn="just">
              <a:spcBef>
                <a:spcPts val="0"/>
              </a:spcBef>
            </a:pPr>
            <a:r>
              <a:rPr lang="en-US" sz="950"/>
              <a:t>Compensation you have received for any speaker, consultancy or advisory role or similar activity (e.g. public speaking, writing engagements, expert testimony). </a:t>
            </a:r>
          </a:p>
          <a:p>
            <a:pPr algn="just">
              <a:spcBef>
                <a:spcPts val="0"/>
              </a:spcBef>
            </a:pPr>
            <a:endParaRPr lang="en-US" sz="950"/>
          </a:p>
          <a:p>
            <a:pPr algn="just">
              <a:spcBef>
                <a:spcPts val="0"/>
              </a:spcBef>
            </a:pPr>
            <a:r>
              <a:rPr lang="en-US" sz="950"/>
              <a:t>Any role in a relevant </a:t>
            </a:r>
            <a:r>
              <a:rPr lang="en-US" sz="950" err="1"/>
              <a:t>organisation</a:t>
            </a:r>
            <a:r>
              <a:rPr lang="en-US" sz="950"/>
              <a:t> for which you are financially compensated (e.g. as an employee, officer or member of the Board of Directors).</a:t>
            </a:r>
          </a:p>
          <a:p>
            <a:pPr algn="just">
              <a:spcBef>
                <a:spcPts val="0"/>
              </a:spcBef>
            </a:pPr>
            <a:endParaRPr lang="en-US" sz="950"/>
          </a:p>
          <a:p>
            <a:pPr algn="just">
              <a:spcBef>
                <a:spcPts val="0"/>
              </a:spcBef>
            </a:pPr>
            <a:r>
              <a:rPr lang="en-US" sz="950"/>
              <a:t>Details of any stocks or ownership interests that you have in a relevant </a:t>
            </a:r>
            <a:r>
              <a:rPr lang="en-US" sz="950" err="1"/>
              <a:t>organisation</a:t>
            </a:r>
            <a:r>
              <a:rPr lang="en-US" sz="950"/>
              <a:t> (as defined on the previous slide).</a:t>
            </a:r>
          </a:p>
          <a:p>
            <a:pPr algn="just">
              <a:spcBef>
                <a:spcPts val="0"/>
              </a:spcBef>
            </a:pPr>
            <a:endParaRPr lang="en-US" sz="950"/>
          </a:p>
          <a:p>
            <a:pPr algn="just">
              <a:spcBef>
                <a:spcPts val="0"/>
              </a:spcBef>
            </a:pPr>
            <a:r>
              <a:rPr lang="en-US" sz="950" err="1"/>
              <a:t>Licencing</a:t>
            </a:r>
            <a:r>
              <a:rPr lang="en-US" sz="950"/>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950" err="1"/>
              <a:t>licence</a:t>
            </a:r>
            <a:r>
              <a:rPr lang="en-US" sz="950"/>
              <a:t> that has been granted).</a:t>
            </a:r>
          </a:p>
          <a:p>
            <a:pPr algn="just">
              <a:spcBef>
                <a:spcPts val="0"/>
              </a:spcBef>
            </a:pPr>
            <a:endParaRPr lang="en-US" sz="950"/>
          </a:p>
          <a:p>
            <a:pPr algn="just">
              <a:spcBef>
                <a:spcPts val="0"/>
              </a:spcBef>
            </a:pPr>
            <a:r>
              <a:rPr lang="en-US" sz="950"/>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p>
          <a:p>
            <a:pPr algn="just">
              <a:spcBef>
                <a:spcPts val="0"/>
              </a:spcBef>
            </a:pPr>
            <a:endParaRPr lang="en-US" sz="950"/>
          </a:p>
          <a:p>
            <a:pPr algn="just">
              <a:spcBef>
                <a:spcPts val="0"/>
              </a:spcBef>
            </a:pPr>
            <a:r>
              <a:rPr lang="en-US" sz="950"/>
              <a:t>Details of any non-remunerated activities you have performed for any relevant </a:t>
            </a:r>
            <a:r>
              <a:rPr lang="en-US" sz="950" err="1"/>
              <a:t>organisation</a:t>
            </a:r>
            <a:r>
              <a:rPr lang="en-US" sz="950"/>
              <a:t> (e.g. a leadership position, advisory role, principal investigator or project lead).</a:t>
            </a:r>
          </a:p>
          <a:p>
            <a:pPr algn="just">
              <a:spcBef>
                <a:spcPts val="0"/>
              </a:spcBef>
            </a:pPr>
            <a:r>
              <a:rPr lang="en-US" sz="950"/>
              <a:t> </a:t>
            </a:r>
          </a:p>
          <a:p>
            <a:pPr algn="just">
              <a:spcBef>
                <a:spcPts val="0"/>
              </a:spcBef>
            </a:pPr>
            <a:r>
              <a:rPr lang="en-US" sz="950"/>
              <a:t>Details of any non-financial benefits received from a relevant </a:t>
            </a:r>
            <a:r>
              <a:rPr lang="en-US" sz="950" err="1"/>
              <a:t>organisation</a:t>
            </a:r>
            <a:r>
              <a:rPr lang="en-US" sz="950"/>
              <a:t> (as defined on the previous slide).For example, access to proprietary information or samples of medical products that are used in your research </a:t>
            </a:r>
            <a:r>
              <a:rPr lang="en-US" sz="950" err="1"/>
              <a:t>programme</a:t>
            </a:r>
            <a:r>
              <a:rPr lang="en-US" sz="950"/>
              <a:t>.</a:t>
            </a:r>
          </a:p>
          <a:p>
            <a:pPr algn="just">
              <a:spcBef>
                <a:spcPts val="0"/>
              </a:spcBef>
            </a:pPr>
            <a:endParaRPr lang="en-US" sz="950"/>
          </a:p>
          <a:p>
            <a:pPr algn="just">
              <a:spcBef>
                <a:spcPts val="0"/>
              </a:spcBef>
            </a:pPr>
            <a:r>
              <a:rPr lang="en-US" sz="950"/>
              <a:t>Details of membership or affiliation with any political </a:t>
            </a:r>
            <a:r>
              <a:rPr lang="en-US" sz="950" err="1"/>
              <a:t>organisation</a:t>
            </a:r>
            <a:r>
              <a:rPr lang="en-US" sz="950"/>
              <a:t>, pressure group, lobbying </a:t>
            </a:r>
            <a:r>
              <a:rPr lang="en-US" sz="950" err="1"/>
              <a:t>organisation</a:t>
            </a:r>
            <a:r>
              <a:rPr lang="en-US" sz="950"/>
              <a:t> or similar association operating in similar areas as ESMO or with relevance to cancer medicine.</a:t>
            </a:r>
          </a:p>
          <a:p>
            <a:pPr algn="just">
              <a:spcBef>
                <a:spcPts val="0"/>
              </a:spcBef>
            </a:pPr>
            <a:endParaRPr lang="en-US" sz="950"/>
          </a:p>
          <a:p>
            <a:pPr algn="just">
              <a:spcBef>
                <a:spcPts val="0"/>
              </a:spcBef>
            </a:pPr>
            <a:r>
              <a:rPr lang="en-US" sz="950" b="1"/>
              <a:t>If you have nothing to declare then please also state this.</a:t>
            </a:r>
          </a:p>
        </p:txBody>
      </p:sp>
      <p:sp>
        <p:nvSpPr>
          <p:cNvPr id="8" name="Text Placeholder 7">
            <a:extLst>
              <a:ext uri="{FF2B5EF4-FFF2-40B4-BE49-F238E27FC236}">
                <a16:creationId xmlns:a16="http://schemas.microsoft.com/office/drawing/2014/main" id="{AF512ECE-FCFC-4CBF-B9AC-21D5C329EA73}"/>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268492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F8FF8A95-2EA8-BC40-B221-25798D1A9889}"/>
              </a:ext>
            </a:extLst>
          </p:cNvPr>
          <p:cNvSpPr>
            <a:spLocks noGrp="1"/>
          </p:cNvSpPr>
          <p:nvPr>
            <p:ph type="body" sz="quarter" idx="12"/>
          </p:nvPr>
        </p:nvSpPr>
        <p:spPr/>
        <p:txBody>
          <a:bodyPr/>
          <a:lstStyle/>
          <a:p>
            <a:pPr algn="just"/>
            <a:r>
              <a:rPr lang="en-US"/>
              <a:t>First name Last name</a:t>
            </a:r>
          </a:p>
          <a:p>
            <a:pPr algn="just"/>
            <a:endParaRPr lang="en-GB"/>
          </a:p>
          <a:p>
            <a:pPr algn="just"/>
            <a:r>
              <a:rPr lang="en-US"/>
              <a:t>Please state your disclosures here</a:t>
            </a:r>
          </a:p>
        </p:txBody>
      </p:sp>
      <p:sp>
        <p:nvSpPr>
          <p:cNvPr id="3" name="Titre 2">
            <a:extLst>
              <a:ext uri="{FF2B5EF4-FFF2-40B4-BE49-F238E27FC236}">
                <a16:creationId xmlns:a16="http://schemas.microsoft.com/office/drawing/2014/main" id="{3FB0B8B3-7D78-924A-A229-FA47A12D9B5C}"/>
              </a:ext>
            </a:extLst>
          </p:cNvPr>
          <p:cNvSpPr>
            <a:spLocks noGrp="1"/>
          </p:cNvSpPr>
          <p:nvPr>
            <p:ph type="ctrTitle"/>
          </p:nvPr>
        </p:nvSpPr>
        <p:spPr/>
        <p:txBody>
          <a:bodyPr/>
          <a:lstStyle/>
          <a:p>
            <a:r>
              <a:rPr lang="en-US"/>
              <a:t>DECLARATION OF INTERESTS</a:t>
            </a:r>
            <a:endParaRPr lang="fr-FR"/>
          </a:p>
        </p:txBody>
      </p:sp>
      <p:sp>
        <p:nvSpPr>
          <p:cNvPr id="4" name="Subtitle 3">
            <a:extLst>
              <a:ext uri="{FF2B5EF4-FFF2-40B4-BE49-F238E27FC236}">
                <a16:creationId xmlns:a16="http://schemas.microsoft.com/office/drawing/2014/main" id="{7D07FF6C-09F8-454F-B207-AA7FFBADFB35}"/>
              </a:ext>
            </a:extLst>
          </p:cNvPr>
          <p:cNvSpPr>
            <a:spLocks noGrp="1"/>
          </p:cNvSpPr>
          <p:nvPr>
            <p:ph type="subTitle" idx="1"/>
          </p:nvPr>
        </p:nvSpPr>
        <p:spPr/>
        <p:txBody>
          <a:bodyPr/>
          <a:lstStyle/>
          <a:p>
            <a:endParaRPr lang="en-US"/>
          </a:p>
        </p:txBody>
      </p:sp>
      <p:sp>
        <p:nvSpPr>
          <p:cNvPr id="5" name="Text Placeholder 4">
            <a:extLst>
              <a:ext uri="{FF2B5EF4-FFF2-40B4-BE49-F238E27FC236}">
                <a16:creationId xmlns:a16="http://schemas.microsoft.com/office/drawing/2014/main" id="{A42C99AB-0B92-42AD-A6E7-B382628250BF}"/>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105814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CB4C8E-D5A2-449D-A715-C2054217232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A1B18757-BB19-4201-BDAE-B701C5D05C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984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B773B02-C2BD-41D2-A25C-23F9DE069350}"/>
              </a:ext>
            </a:extLst>
          </p:cNvPr>
          <p:cNvSpPr>
            <a:spLocks noGrp="1"/>
          </p:cNvSpPr>
          <p:nvPr>
            <p:ph type="body" sz="quarter" idx="12"/>
          </p:nvPr>
        </p:nvSpPr>
        <p:spPr/>
        <p:txBody>
          <a:bodyPr/>
          <a:lstStyle/>
          <a:p>
            <a:endParaRPr lang="en-US"/>
          </a:p>
        </p:txBody>
      </p:sp>
      <p:sp>
        <p:nvSpPr>
          <p:cNvPr id="5" name="Title 4">
            <a:extLst>
              <a:ext uri="{FF2B5EF4-FFF2-40B4-BE49-F238E27FC236}">
                <a16:creationId xmlns:a16="http://schemas.microsoft.com/office/drawing/2014/main" id="{5A46F272-D8F6-412F-A773-99CB7BE2B2AC}"/>
              </a:ext>
            </a:extLst>
          </p:cNvPr>
          <p:cNvSpPr>
            <a:spLocks noGrp="1"/>
          </p:cNvSpPr>
          <p:nvPr>
            <p:ph type="ctrTitle"/>
          </p:nvPr>
        </p:nvSpPr>
        <p:spPr/>
        <p:txBody>
          <a:bodyPr/>
          <a:lstStyle/>
          <a:p>
            <a:endParaRPr lang="en-US"/>
          </a:p>
        </p:txBody>
      </p:sp>
      <p:sp>
        <p:nvSpPr>
          <p:cNvPr id="6" name="Subtitle 5">
            <a:extLst>
              <a:ext uri="{FF2B5EF4-FFF2-40B4-BE49-F238E27FC236}">
                <a16:creationId xmlns:a16="http://schemas.microsoft.com/office/drawing/2014/main" id="{6D1DAB5B-6199-4E9F-9625-659D94FD76E4}"/>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28DE7D0E-446D-4B22-BFF0-58788906EA7C}"/>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427651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5BB95385-2C82-4C60-BF54-AB1CB736A4DD}"/>
              </a:ext>
            </a:extLst>
          </p:cNvPr>
          <p:cNvSpPr>
            <a:spLocks noGrp="1"/>
          </p:cNvSpPr>
          <p:nvPr>
            <p:ph sz="quarter" idx="11"/>
          </p:nvPr>
        </p:nvSpPr>
        <p:spPr/>
        <p:txBody>
          <a:bodyPr/>
          <a:lstStyle/>
          <a:p>
            <a:endParaRPr lang="en-US"/>
          </a:p>
        </p:txBody>
      </p:sp>
      <p:sp>
        <p:nvSpPr>
          <p:cNvPr id="9" name="Text Placeholder 8">
            <a:extLst>
              <a:ext uri="{FF2B5EF4-FFF2-40B4-BE49-F238E27FC236}">
                <a16:creationId xmlns:a16="http://schemas.microsoft.com/office/drawing/2014/main" id="{8AF55B09-B0FA-4DE9-A5D2-B12B9FC74864}"/>
              </a:ext>
            </a:extLst>
          </p:cNvPr>
          <p:cNvSpPr>
            <a:spLocks noGrp="1"/>
          </p:cNvSpPr>
          <p:nvPr>
            <p:ph type="body" sz="quarter" idx="12"/>
          </p:nvPr>
        </p:nvSpPr>
        <p:spPr/>
        <p:txBody>
          <a:bodyPr/>
          <a:lstStyle/>
          <a:p>
            <a:endParaRPr lang="en-US"/>
          </a:p>
        </p:txBody>
      </p:sp>
      <p:sp>
        <p:nvSpPr>
          <p:cNvPr id="6" name="Title 5">
            <a:extLst>
              <a:ext uri="{FF2B5EF4-FFF2-40B4-BE49-F238E27FC236}">
                <a16:creationId xmlns:a16="http://schemas.microsoft.com/office/drawing/2014/main" id="{900AA6BA-D8D5-4091-86CF-4BBC1EE57E9B}"/>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82502F83-3FA9-445E-B304-BF89E35525A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F024F74-13E0-4708-89C4-59AE450F1DCB}"/>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3271639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684661F-435B-4783-BC29-CF249A6F86B8}"/>
              </a:ext>
            </a:extLst>
          </p:cNvPr>
          <p:cNvSpPr>
            <a:spLocks noGrp="1"/>
          </p:cNvSpPr>
          <p:nvPr>
            <p:ph sz="quarter" idx="11"/>
          </p:nvPr>
        </p:nvSpPr>
        <p:spPr/>
        <p:txBody>
          <a:bodyPr/>
          <a:lstStyle/>
          <a:p>
            <a:endParaRPr lang="en-US"/>
          </a:p>
        </p:txBody>
      </p:sp>
      <p:sp>
        <p:nvSpPr>
          <p:cNvPr id="9" name="Text Placeholder 8">
            <a:extLst>
              <a:ext uri="{FF2B5EF4-FFF2-40B4-BE49-F238E27FC236}">
                <a16:creationId xmlns:a16="http://schemas.microsoft.com/office/drawing/2014/main" id="{0D0C74F1-031A-46DC-BEBC-8F3B7F8559E9}"/>
              </a:ext>
            </a:extLst>
          </p:cNvPr>
          <p:cNvSpPr>
            <a:spLocks noGrp="1"/>
          </p:cNvSpPr>
          <p:nvPr>
            <p:ph type="body" sz="quarter" idx="12"/>
          </p:nvPr>
        </p:nvSpPr>
        <p:spPr/>
        <p:txBody>
          <a:bodyPr/>
          <a:lstStyle/>
          <a:p>
            <a:endParaRPr lang="en-US"/>
          </a:p>
        </p:txBody>
      </p:sp>
      <p:sp>
        <p:nvSpPr>
          <p:cNvPr id="6" name="Title 5">
            <a:extLst>
              <a:ext uri="{FF2B5EF4-FFF2-40B4-BE49-F238E27FC236}">
                <a16:creationId xmlns:a16="http://schemas.microsoft.com/office/drawing/2014/main" id="{D5F173AA-44BB-4E3F-BE96-79F47AA2289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2D901FE3-B30E-4C5E-9326-84D00844FF1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0F657C7-794D-43FA-A7DE-2EA898164032}"/>
              </a:ext>
            </a:extLst>
          </p:cNvPr>
          <p:cNvSpPr>
            <a:spLocks noGrp="1"/>
          </p:cNvSpPr>
          <p:nvPr>
            <p:ph type="body" idx="13"/>
          </p:nvPr>
        </p:nvSpPr>
        <p:spPr/>
        <p:txBody>
          <a:bodyPr/>
          <a:lstStyle/>
          <a:p>
            <a:endParaRPr lang="en-US"/>
          </a:p>
        </p:txBody>
      </p:sp>
    </p:spTree>
    <p:extLst>
      <p:ext uri="{BB962C8B-B14F-4D97-AF65-F5344CB8AC3E}">
        <p14:creationId xmlns:p14="http://schemas.microsoft.com/office/powerpoint/2010/main" val="2716391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150663D-4156-4BEF-B7D1-8BDFA2A1D772}"/>
              </a:ext>
            </a:extLst>
          </p:cNvPr>
          <p:cNvSpPr>
            <a:spLocks noGrp="1"/>
          </p:cNvSpPr>
          <p:nvPr>
            <p:ph type="body" sz="quarter" idx="13"/>
          </p:nvPr>
        </p:nvSpPr>
        <p:spPr/>
        <p:txBody>
          <a:bodyPr/>
          <a:lstStyle/>
          <a:p>
            <a:endParaRPr lang="en-US"/>
          </a:p>
        </p:txBody>
      </p:sp>
      <p:sp>
        <p:nvSpPr>
          <p:cNvPr id="5" name="Title 4">
            <a:extLst>
              <a:ext uri="{FF2B5EF4-FFF2-40B4-BE49-F238E27FC236}">
                <a16:creationId xmlns:a16="http://schemas.microsoft.com/office/drawing/2014/main" id="{2585B73E-C86E-4AA3-824B-19D7BD71266E}"/>
              </a:ext>
            </a:extLst>
          </p:cNvPr>
          <p:cNvSpPr>
            <a:spLocks noGrp="1"/>
          </p:cNvSpPr>
          <p:nvPr>
            <p:ph type="ctrTitle"/>
          </p:nvPr>
        </p:nvSpPr>
        <p:spPr/>
        <p:txBody>
          <a:bodyPr/>
          <a:lstStyle/>
          <a:p>
            <a:endParaRPr lang="en-US"/>
          </a:p>
        </p:txBody>
      </p:sp>
      <p:sp>
        <p:nvSpPr>
          <p:cNvPr id="6" name="Subtitle 5">
            <a:extLst>
              <a:ext uri="{FF2B5EF4-FFF2-40B4-BE49-F238E27FC236}">
                <a16:creationId xmlns:a16="http://schemas.microsoft.com/office/drawing/2014/main" id="{8B4357B8-4EBA-46FB-AC9B-3167F570762C}"/>
              </a:ext>
            </a:extLst>
          </p:cNvPr>
          <p:cNvSpPr>
            <a:spLocks noGrp="1"/>
          </p:cNvSpPr>
          <p:nvPr>
            <p:ph type="subTitle" idx="1"/>
          </p:nvPr>
        </p:nvSpPr>
        <p:spPr/>
        <p:txBody>
          <a:bodyPr/>
          <a:lstStyle/>
          <a:p>
            <a:endParaRPr lang="en-US"/>
          </a:p>
        </p:txBody>
      </p:sp>
      <p:sp>
        <p:nvSpPr>
          <p:cNvPr id="8" name="Text Placeholder 7">
            <a:extLst>
              <a:ext uri="{FF2B5EF4-FFF2-40B4-BE49-F238E27FC236}">
                <a16:creationId xmlns:a16="http://schemas.microsoft.com/office/drawing/2014/main" id="{7932FB69-AFE4-4A0E-BA28-D766ABDF3297}"/>
              </a:ext>
            </a:extLst>
          </p:cNvPr>
          <p:cNvSpPr>
            <a:spLocks noGrp="1"/>
          </p:cNvSpPr>
          <p:nvPr>
            <p:ph type="body" idx="14"/>
          </p:nvPr>
        </p:nvSpPr>
        <p:spPr/>
        <p:txBody>
          <a:bodyPr/>
          <a:lstStyle/>
          <a:p>
            <a:endParaRPr lang="en-US"/>
          </a:p>
        </p:txBody>
      </p:sp>
    </p:spTree>
    <p:extLst>
      <p:ext uri="{BB962C8B-B14F-4D97-AF65-F5344CB8AC3E}">
        <p14:creationId xmlns:p14="http://schemas.microsoft.com/office/powerpoint/2010/main" val="3385921794"/>
      </p:ext>
    </p:extLst>
  </p:cSld>
  <p:clrMapOvr>
    <a:masterClrMapping/>
  </p:clrMapOvr>
</p:sld>
</file>

<file path=ppt/theme/theme1.xml><?xml version="1.0" encoding="utf-8"?>
<a:theme xmlns:a="http://schemas.openxmlformats.org/drawingml/2006/main" name="Office Theme">
  <a:themeElements>
    <a:clrScheme name="Custom 29">
      <a:dk1>
        <a:sysClr val="windowText" lastClr="000000"/>
      </a:dk1>
      <a:lt1>
        <a:sysClr val="window" lastClr="FFFFFF"/>
      </a:lt1>
      <a:dk2>
        <a:srgbClr val="6E1E50"/>
      </a:dk2>
      <a:lt2>
        <a:srgbClr val="EEECE1"/>
      </a:lt2>
      <a:accent1>
        <a:srgbClr val="1E325F"/>
      </a:accent1>
      <a:accent2>
        <a:srgbClr val="6E1E50"/>
      </a:accent2>
      <a:accent3>
        <a:srgbClr val="7D8232"/>
      </a:accent3>
      <a:accent4>
        <a:srgbClr val="32502D"/>
      </a:accent4>
      <a:accent5>
        <a:srgbClr val="8795A0"/>
      </a:accent5>
      <a:accent6>
        <a:srgbClr val="56639D"/>
      </a:accent6>
      <a:hlink>
        <a:srgbClr val="000000"/>
      </a:hlink>
      <a:folHlink>
        <a:srgbClr val="000000"/>
      </a:folHlink>
    </a:clrScheme>
    <a:fontScheme name="Custom 6">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none">
        <a:spAutoFit/>
      </a:bodyPr>
      <a:lstStyle>
        <a:defPPr>
          <a:defRPr dirty="0" smtClean="0">
            <a:latin typeface="+mn-lt"/>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marL="0" marR="0" indent="0" algn="l" defTabSz="457200" rtl="0" eaLnBrk="1" fontAlgn="auto" latinLnBrk="0" hangingPunct="1">
          <a:lnSpc>
            <a:spcPct val="100000"/>
          </a:lnSpc>
          <a:spcBef>
            <a:spcPts val="0"/>
          </a:spcBef>
          <a:spcAft>
            <a:spcPts val="0"/>
          </a:spcAft>
          <a:buClrTx/>
          <a:buSzTx/>
          <a:buFontTx/>
          <a:buNone/>
          <a:tabLst/>
          <a:defRPr i="0" u="none" strike="noStrike" kern="1200" baseline="0" dirty="0" smtClean="0">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8" ma:contentTypeDescription="Create a new document." ma:contentTypeScope="" ma:versionID="9a45a7933d0b3aedda6d54a566d82211">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5565ffb5654a96d614ccf20ececfa76b"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DA2DDA-4E94-49B3-BE48-28E9F156685D}">
  <ds:schemaRefs>
    <ds:schemaRef ds:uri="235ff43d-26a7-42ea-a8c4-18be9aacb69b"/>
    <ds:schemaRef ds:uri="http://schemas.microsoft.com/office/2006/metadata/properties"/>
    <ds:schemaRef ds:uri="http://purl.org/dc/terms/"/>
    <ds:schemaRef ds:uri="http://purl.org/dc/elements/1.1/"/>
    <ds:schemaRef ds:uri="http://schemas.microsoft.com/office/2006/documentManagement/types"/>
    <ds:schemaRef ds:uri="f2483e31-e864-4e71-94e2-cc286e69fb61"/>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01C918E-68DB-48E7-8E92-F56DF6CC9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376612-D2A7-4E10-8A37-2C1D7883A0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ESMO-Conference-Speaker-Template-ELCC-2016-wide02</Template>
  <TotalTime>0</TotalTime>
  <Words>500</Words>
  <Application>Microsoft Office PowerPoint</Application>
  <PresentationFormat>On-screen Show (16:9)</PresentationFormat>
  <Paragraphs>33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Noto Sans Symbols</vt:lpstr>
      <vt:lpstr>Wingdings</vt:lpstr>
      <vt:lpstr>Office Theme</vt:lpstr>
      <vt:lpstr>Click to add A title</vt:lpstr>
      <vt:lpstr>DECLARATION OF INTERESTS</vt:lpstr>
      <vt:lpstr>PowerPoint Presentation</vt:lpstr>
      <vt:lpstr>DECLARATION OF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2024 PPTX Template</dc:title>
  <dc:creator>Daura MELLA - ESMO</dc:creator>
  <cp:keywords>European Society for Medical Oncology, ESMO, MAP, 2024, PPTX, Template</cp:keywords>
  <cp:lastModifiedBy>Ricard USTRELL - ESMO</cp:lastModifiedBy>
  <cp:revision>2</cp:revision>
  <dcterms:created xsi:type="dcterms:W3CDTF">2016-02-17T10:07:52Z</dcterms:created>
  <dcterms:modified xsi:type="dcterms:W3CDTF">2024-08-06T14:25:58Z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Order">
    <vt:r8>11992800</vt:r8>
  </property>
  <property fmtid="{D5CDD505-2E9C-101B-9397-08002B2CF9AE}" pid="4" name="MSIP_Label_e13d7371-9acc-44df-9bd2-377df458e9c5_Enabled">
    <vt:lpwstr>true</vt:lpwstr>
  </property>
  <property fmtid="{D5CDD505-2E9C-101B-9397-08002B2CF9AE}" pid="5" name="MSIP_Label_e13d7371-9acc-44df-9bd2-377df458e9c5_SetDate">
    <vt:lpwstr>2020-04-07T07:45:06Z</vt:lpwstr>
  </property>
  <property fmtid="{D5CDD505-2E9C-101B-9397-08002B2CF9AE}" pid="6" name="MSIP_Label_e13d7371-9acc-44df-9bd2-377df458e9c5_Method">
    <vt:lpwstr>Standard</vt:lpwstr>
  </property>
  <property fmtid="{D5CDD505-2E9C-101B-9397-08002B2CF9AE}" pid="7" name="MSIP_Label_e13d7371-9acc-44df-9bd2-377df458e9c5_Name">
    <vt:lpwstr>Internal</vt:lpwstr>
  </property>
  <property fmtid="{D5CDD505-2E9C-101B-9397-08002B2CF9AE}" pid="8" name="MSIP_Label_e13d7371-9acc-44df-9bd2-377df458e9c5_SiteId">
    <vt:lpwstr>1a04eba1-b3c4-48d5-bc45-6fe8ff0ecca0</vt:lpwstr>
  </property>
  <property fmtid="{D5CDD505-2E9C-101B-9397-08002B2CF9AE}" pid="9" name="MSIP_Label_e13d7371-9acc-44df-9bd2-377df458e9c5_ActionId">
    <vt:lpwstr>e6fe4d53-448d-4a23-a0d0-000018e36b1e</vt:lpwstr>
  </property>
  <property fmtid="{D5CDD505-2E9C-101B-9397-08002B2CF9AE}" pid="10" name="MSIP_Label_e13d7371-9acc-44df-9bd2-377df458e9c5_ContentBits">
    <vt:lpwstr>0</vt:lpwstr>
  </property>
  <property fmtid="{D5CDD505-2E9C-101B-9397-08002B2CF9AE}" pid="11" name="Classification">
    <vt:lpwstr>[DC2] Internal</vt:lpwstr>
  </property>
  <property fmtid="{D5CDD505-2E9C-101B-9397-08002B2CF9AE}" pid="12" name="_dlc_DocIdItemGuid">
    <vt:lpwstr>58e154b4-1a4d-4dd7-a0a0-ad6508cd017e</vt:lpwstr>
  </property>
  <property fmtid="{D5CDD505-2E9C-101B-9397-08002B2CF9AE}" pid="13" name="MediaServiceImageTags">
    <vt:lpwstr/>
  </property>
</Properties>
</file>