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EA0"/>
    <a:srgbClr val="026493"/>
    <a:srgbClr val="00646E"/>
    <a:srgbClr val="8795A0"/>
    <a:srgbClr val="56639D"/>
    <a:srgbClr val="525986"/>
    <a:srgbClr val="729D8D"/>
    <a:srgbClr val="4F8A99"/>
    <a:srgbClr val="4E9985"/>
    <a:srgbClr val="8EA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86" d="100"/>
          <a:sy n="86" d="100"/>
        </p:scale>
        <p:origin x="58" y="413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11/22/2017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165494" y="418616"/>
            <a:ext cx="352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400" b="1" dirty="0">
                <a:solidFill>
                  <a:srgbClr val="4F8EA0"/>
                </a:solidFill>
                <a:latin typeface="+mj-lt"/>
              </a:rPr>
              <a:t>EUROPEAN</a:t>
            </a:r>
            <a:r>
              <a:rPr lang="fr-CH" sz="1400" b="1" baseline="0" dirty="0">
                <a:solidFill>
                  <a:srgbClr val="4F8EA0"/>
                </a:solidFill>
                <a:latin typeface="+mj-lt"/>
              </a:rPr>
              <a:t> LUNG CANCER CONGRESS 2018</a:t>
            </a:r>
            <a:endParaRPr lang="fr-CH" sz="1400" b="1" dirty="0">
              <a:solidFill>
                <a:srgbClr val="4F8EA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latin typeface="Arial Narrow"/>
                <a:ea typeface="+mn-ea"/>
                <a:cs typeface="Arial Narrow"/>
              </a:rPr>
              <a:t>elcc2018</a:t>
            </a:r>
            <a:r>
              <a:rPr lang="en-US" sz="1600" i="0" u="none" strike="noStrike" kern="1200" baseline="0" dirty="0">
                <a:latin typeface="Arial Narrow"/>
                <a:ea typeface="+mn-ea"/>
                <a:cs typeface="Arial Narrow"/>
              </a:rPr>
              <a:t>.org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3" y="418615"/>
            <a:ext cx="1077087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54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L.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Taddei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4, CH-6962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Viganello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T. +41 (0)91 973 19 00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F. +41 (0)91 973 19 02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18311" y="4732884"/>
            <a:ext cx="4888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b="1" kern="1200" dirty="0">
                <a:solidFill>
                  <a:srgbClr val="4F8E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EUROPEAN</a:t>
            </a:r>
            <a:r>
              <a:rPr lang="fr-CH" sz="1200" b="1" kern="1200" baseline="0" dirty="0">
                <a:solidFill>
                  <a:srgbClr val="4F8EA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LUNG CANCER CONGRESS 2018</a:t>
            </a:r>
            <a:endParaRPr lang="fr-CH" sz="1200" b="1" kern="1200" dirty="0">
              <a:solidFill>
                <a:srgbClr val="4F8EA0"/>
              </a:solidFill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46" y="4641988"/>
            <a:ext cx="685419" cy="3147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2DDA-4E94-49B3-BE48-28E9F156685D}">
  <ds:schemaRefs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8</TotalTime>
  <Words>15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Daura MELLA - ESMO</cp:lastModifiedBy>
  <cp:revision>3</cp:revision>
  <dcterms:created xsi:type="dcterms:W3CDTF">2016-02-17T10:07:52Z</dcterms:created>
  <dcterms:modified xsi:type="dcterms:W3CDTF">2017-11-22T15:31:55Z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